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5" r:id="rId1"/>
  </p:sldMasterIdLst>
  <p:notesMasterIdLst>
    <p:notesMasterId r:id="rId50"/>
  </p:notesMasterIdLst>
  <p:sldIdLst>
    <p:sldId id="295" r:id="rId2"/>
    <p:sldId id="296" r:id="rId3"/>
    <p:sldId id="297" r:id="rId4"/>
    <p:sldId id="304" r:id="rId5"/>
    <p:sldId id="298" r:id="rId6"/>
    <p:sldId id="299" r:id="rId7"/>
    <p:sldId id="303" r:id="rId8"/>
    <p:sldId id="308" r:id="rId9"/>
    <p:sldId id="343" r:id="rId10"/>
    <p:sldId id="305" r:id="rId11"/>
    <p:sldId id="354" r:id="rId12"/>
    <p:sldId id="355" r:id="rId13"/>
    <p:sldId id="356" r:id="rId14"/>
    <p:sldId id="310" r:id="rId15"/>
    <p:sldId id="311" r:id="rId16"/>
    <p:sldId id="312" r:id="rId17"/>
    <p:sldId id="306" r:id="rId18"/>
    <p:sldId id="318" r:id="rId19"/>
    <p:sldId id="319" r:id="rId20"/>
    <p:sldId id="344" r:id="rId21"/>
    <p:sldId id="320" r:id="rId22"/>
    <p:sldId id="353" r:id="rId23"/>
    <p:sldId id="346" r:id="rId24"/>
    <p:sldId id="345" r:id="rId25"/>
    <p:sldId id="348" r:id="rId26"/>
    <p:sldId id="347" r:id="rId27"/>
    <p:sldId id="352" r:id="rId28"/>
    <p:sldId id="349" r:id="rId29"/>
    <p:sldId id="350" r:id="rId30"/>
    <p:sldId id="351" r:id="rId31"/>
    <p:sldId id="273" r:id="rId32"/>
    <p:sldId id="274" r:id="rId33"/>
    <p:sldId id="275" r:id="rId34"/>
    <p:sldId id="276" r:id="rId35"/>
    <p:sldId id="277" r:id="rId36"/>
    <p:sldId id="278" r:id="rId37"/>
    <p:sldId id="279" r:id="rId38"/>
    <p:sldId id="280" r:id="rId39"/>
    <p:sldId id="281" r:id="rId40"/>
    <p:sldId id="329" r:id="rId41"/>
    <p:sldId id="330" r:id="rId42"/>
    <p:sldId id="331" r:id="rId43"/>
    <p:sldId id="307" r:id="rId44"/>
    <p:sldId id="332" r:id="rId45"/>
    <p:sldId id="333" r:id="rId46"/>
    <p:sldId id="334" r:id="rId47"/>
    <p:sldId id="302" r:id="rId48"/>
    <p:sldId id="294" r:id="rId49"/>
  </p:sldIdLst>
  <p:sldSz cx="12192000" cy="6858000"/>
  <p:notesSz cx="6858000" cy="9144000"/>
  <p:embeddedFontLst>
    <p:embeddedFont>
      <p:font typeface="Inter" panose="02000503000000020004" pitchFamily="2" charset="0"/>
      <p:regular r:id="rId51"/>
      <p:bold r:id="rId52"/>
    </p:embeddedFont>
    <p:embeddedFont>
      <p:font typeface="Inter Light" panose="02000503000000020004" pitchFamily="2" charset="0"/>
      <p:regular r:id="rId53"/>
      <p:bold r:id="rId54"/>
    </p:embeddedFont>
    <p:embeddedFont>
      <p:font typeface="Roboto" panose="02000000000000000000" pitchFamily="2" charset="0"/>
      <p:regular r:id="rId55"/>
      <p:bold r:id="rId56"/>
      <p:italic r:id="rId57"/>
      <p:boldItalic r:id="rId58"/>
    </p:embeddedFont>
    <p:embeddedFont>
      <p:font typeface="Roboto Mono Medium" panose="020F050202020403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VergeSense-L302" id="{EFCE9844-1E33-DE42-BA8A-5DBA2071BF67}">
          <p14:sldIdLst>
            <p14:sldId id="295"/>
            <p14:sldId id="296"/>
          </p14:sldIdLst>
        </p14:section>
        <p14:section name="Introduction" id="{E1F82B60-F6A5-6F48-B299-4202B66CCA21}">
          <p14:sldIdLst>
            <p14:sldId id="297"/>
          </p14:sldIdLst>
        </p14:section>
        <p14:section name="Hardware" id="{217E5952-50F0-414E-A61F-5EB52A2A9E9A}">
          <p14:sldIdLst>
            <p14:sldId id="304"/>
            <p14:sldId id="298"/>
            <p14:sldId id="299"/>
          </p14:sldIdLst>
        </p14:section>
        <p14:section name="Installer Tool" id="{FE62DDF3-5496-D84A-9291-3C3578177005}">
          <p14:sldIdLst>
            <p14:sldId id="303"/>
            <p14:sldId id="308"/>
            <p14:sldId id="343"/>
          </p14:sldIdLst>
        </p14:section>
        <p14:section name="Process Overview" id="{3962DE91-BAEA-C247-A254-4FFB134F1D02}">
          <p14:sldIdLst>
            <p14:sldId id="305"/>
            <p14:sldId id="354"/>
            <p14:sldId id="355"/>
            <p14:sldId id="356"/>
            <p14:sldId id="310"/>
            <p14:sldId id="311"/>
            <p14:sldId id="312"/>
          </p14:sldIdLst>
        </p14:section>
        <p14:section name="Installation Steps" id="{54C23482-071D-1C4A-83EC-D0F7A714EDFB}">
          <p14:sldIdLst>
            <p14:sldId id="306"/>
          </p14:sldIdLst>
        </p14:section>
        <p14:section name="Installation Steps - Sensors" id="{E8448B9E-2931-8B49-AFB9-BE349A3063AA}">
          <p14:sldIdLst>
            <p14:sldId id="318"/>
            <p14:sldId id="319"/>
            <p14:sldId id="344"/>
            <p14:sldId id="320"/>
            <p14:sldId id="353"/>
          </p14:sldIdLst>
        </p14:section>
        <p14:section name="Configuring EN-1 - Xovis" id="{8787BCC6-B6C9-5840-A8C8-D0EA0D9C2754}">
          <p14:sldIdLst>
            <p14:sldId id="346"/>
            <p14:sldId id="345"/>
            <p14:sldId id="348"/>
            <p14:sldId id="347"/>
            <p14:sldId id="352"/>
            <p14:sldId id="349"/>
            <p14:sldId id="350"/>
            <p14:sldId id="351"/>
            <p14:sldId id="273"/>
            <p14:sldId id="274"/>
            <p14:sldId id="275"/>
            <p14:sldId id="276"/>
            <p14:sldId id="277"/>
            <p14:sldId id="278"/>
            <p14:sldId id="279"/>
            <p14:sldId id="280"/>
            <p14:sldId id="281"/>
          </p14:sldIdLst>
        </p14:section>
        <p14:section name="Installation Sensors - Go back/Flagging" id="{95645B05-CDC5-5A4E-91D9-85ABBBB663A5}">
          <p14:sldIdLst>
            <p14:sldId id="329"/>
            <p14:sldId id="330"/>
          </p14:sldIdLst>
        </p14:section>
        <p14:section name="Installation - System Health" id="{C4328313-4850-4C42-B8D3-DAD43434E2A0}">
          <p14:sldIdLst>
            <p14:sldId id="331"/>
          </p14:sldIdLst>
        </p14:section>
        <p14:section name="Team Structure and Deployment Timeline" id="{C52B5133-BCE2-BB46-8208-431F93774CA4}">
          <p14:sldIdLst>
            <p14:sldId id="307"/>
            <p14:sldId id="332"/>
            <p14:sldId id="333"/>
            <p14:sldId id="334"/>
          </p14:sldIdLst>
        </p14:section>
        <p14:section name="Q&amp;A" id="{732BF7BB-CE91-DB4C-973E-BF08D01E6EC8}">
          <p14:sldIdLst>
            <p14:sldId id="302"/>
            <p14:sldId id="294"/>
          </p14:sldIdLst>
        </p14:section>
      </p14:sectionLst>
    </p:ext>
    <p:ext uri="{EFAFB233-063F-42B5-8137-9DF3F51BA10A}">
      <p15:sldGuideLst xmlns:p15="http://schemas.microsoft.com/office/powerpoint/2012/main">
        <p15:guide id="1" orient="horz" pos="338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1991C3-2752-49DB-A11C-E7C8C935BD5B}">
  <a:tblStyle styleId="{B21991C3-2752-49DB-A11C-E7C8C935BD5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21"/>
    <p:restoredTop sz="94678"/>
  </p:normalViewPr>
  <p:slideViewPr>
    <p:cSldViewPr snapToGrid="0">
      <p:cViewPr varScale="1">
        <p:scale>
          <a:sx n="157" d="100"/>
          <a:sy n="157" d="100"/>
        </p:scale>
        <p:origin x="176" y="1016"/>
      </p:cViewPr>
      <p:guideLst>
        <p:guide orient="horz" pos="338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457200" y="3810000"/>
            <a:ext cx="5943600" cy="48768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13c11f1e19a_0_165: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13c11f1e19a_0_165: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03" name="Google Shape;503;g13c11f1e19a_0_16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a:p>
        </p:txBody>
      </p:sp>
    </p:spTree>
    <p:extLst>
      <p:ext uri="{BB962C8B-B14F-4D97-AF65-F5344CB8AC3E}">
        <p14:creationId xmlns:p14="http://schemas.microsoft.com/office/powerpoint/2010/main" val="3755582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3cad80ecf6_0_79: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3cad80ecf6_0_79: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62" name="Google Shape;662;g13cad80ecf6_0_7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extLst>
      <p:ext uri="{BB962C8B-B14F-4D97-AF65-F5344CB8AC3E}">
        <p14:creationId xmlns:p14="http://schemas.microsoft.com/office/powerpoint/2010/main" val="4181259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3cad80ecf6_0_128: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3cad80ecf6_0_128: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725" name="Google Shape;725;g13cad80ecf6_0_1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extLst>
      <p:ext uri="{BB962C8B-B14F-4D97-AF65-F5344CB8AC3E}">
        <p14:creationId xmlns:p14="http://schemas.microsoft.com/office/powerpoint/2010/main" val="2623714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a:extLst>
            <a:ext uri="{FF2B5EF4-FFF2-40B4-BE49-F238E27FC236}">
              <a16:creationId xmlns:a16="http://schemas.microsoft.com/office/drawing/2014/main" id="{7E52B706-115C-03DE-7897-5F77D8552185}"/>
            </a:ext>
          </a:extLst>
        </p:cNvPr>
        <p:cNvGrpSpPr/>
        <p:nvPr/>
      </p:nvGrpSpPr>
      <p:grpSpPr>
        <a:xfrm>
          <a:off x="0" y="0"/>
          <a:ext cx="0" cy="0"/>
          <a:chOff x="0" y="0"/>
          <a:chExt cx="0" cy="0"/>
        </a:xfrm>
      </p:grpSpPr>
      <p:sp>
        <p:nvSpPr>
          <p:cNvPr id="723" name="Google Shape;723;g13cad80ecf6_0_128:notes">
            <a:extLst>
              <a:ext uri="{FF2B5EF4-FFF2-40B4-BE49-F238E27FC236}">
                <a16:creationId xmlns:a16="http://schemas.microsoft.com/office/drawing/2014/main" id="{79B045FA-0341-DE83-5FDE-8453A8D0C02B}"/>
              </a:ext>
            </a:extLst>
          </p:cNvPr>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3cad80ecf6_0_128:notes">
            <a:extLst>
              <a:ext uri="{FF2B5EF4-FFF2-40B4-BE49-F238E27FC236}">
                <a16:creationId xmlns:a16="http://schemas.microsoft.com/office/drawing/2014/main" id="{7D91F1CB-9B62-E6CA-602E-0C183C20E8F7}"/>
              </a:ext>
            </a:extLst>
          </p:cNvPr>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725" name="Google Shape;725;g13cad80ecf6_0_128:notes">
            <a:extLst>
              <a:ext uri="{FF2B5EF4-FFF2-40B4-BE49-F238E27FC236}">
                <a16:creationId xmlns:a16="http://schemas.microsoft.com/office/drawing/2014/main" id="{C8EAA20F-9B9C-4F57-DDE5-CD861C315A17}"/>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extLst>
      <p:ext uri="{BB962C8B-B14F-4D97-AF65-F5344CB8AC3E}">
        <p14:creationId xmlns:p14="http://schemas.microsoft.com/office/powerpoint/2010/main" val="1279833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a:extLst>
            <a:ext uri="{FF2B5EF4-FFF2-40B4-BE49-F238E27FC236}">
              <a16:creationId xmlns:a16="http://schemas.microsoft.com/office/drawing/2014/main" id="{4AB7B2A0-F3E5-8E14-865E-73CC8DB77C5C}"/>
            </a:ext>
          </a:extLst>
        </p:cNvPr>
        <p:cNvGrpSpPr/>
        <p:nvPr/>
      </p:nvGrpSpPr>
      <p:grpSpPr>
        <a:xfrm>
          <a:off x="0" y="0"/>
          <a:ext cx="0" cy="0"/>
          <a:chOff x="0" y="0"/>
          <a:chExt cx="0" cy="0"/>
        </a:xfrm>
      </p:grpSpPr>
      <p:sp>
        <p:nvSpPr>
          <p:cNvPr id="723" name="Google Shape;723;g13cad80ecf6_0_128:notes">
            <a:extLst>
              <a:ext uri="{FF2B5EF4-FFF2-40B4-BE49-F238E27FC236}">
                <a16:creationId xmlns:a16="http://schemas.microsoft.com/office/drawing/2014/main" id="{6CAAE2D9-305F-67E2-FE0F-F27CD7F7E1FA}"/>
              </a:ext>
            </a:extLst>
          </p:cNvPr>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3cad80ecf6_0_128:notes">
            <a:extLst>
              <a:ext uri="{FF2B5EF4-FFF2-40B4-BE49-F238E27FC236}">
                <a16:creationId xmlns:a16="http://schemas.microsoft.com/office/drawing/2014/main" id="{802CCFD3-D96D-6A01-CCBB-42EADDEC43FF}"/>
              </a:ext>
            </a:extLst>
          </p:cNvPr>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725" name="Google Shape;725;g13cad80ecf6_0_128:notes">
            <a:extLst>
              <a:ext uri="{FF2B5EF4-FFF2-40B4-BE49-F238E27FC236}">
                <a16:creationId xmlns:a16="http://schemas.microsoft.com/office/drawing/2014/main" id="{054667F5-CC64-A2AA-2B52-4E3131941027}"/>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extLst>
      <p:ext uri="{BB962C8B-B14F-4D97-AF65-F5344CB8AC3E}">
        <p14:creationId xmlns:p14="http://schemas.microsoft.com/office/powerpoint/2010/main" val="687990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13cad80ecf6_0_153: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13cad80ecf6_0_153: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755" name="Google Shape;755;g13cad80ecf6_0_1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extLst>
      <p:ext uri="{BB962C8B-B14F-4D97-AF65-F5344CB8AC3E}">
        <p14:creationId xmlns:p14="http://schemas.microsoft.com/office/powerpoint/2010/main" val="1604880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13cad80ecf6_0_153: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13cad80ecf6_0_153: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55" name="Google Shape;755;g13cad80ecf6_0_1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extLst>
      <p:ext uri="{BB962C8B-B14F-4D97-AF65-F5344CB8AC3E}">
        <p14:creationId xmlns:p14="http://schemas.microsoft.com/office/powerpoint/2010/main" val="2876303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13cad80ecf6_0_153: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13cad80ecf6_0_153: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55" name="Google Shape;755;g13cad80ecf6_0_1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extLst>
      <p:ext uri="{BB962C8B-B14F-4D97-AF65-F5344CB8AC3E}">
        <p14:creationId xmlns:p14="http://schemas.microsoft.com/office/powerpoint/2010/main" val="1605674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3cad80ecf6_0_79: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3cad80ecf6_0_79: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62" name="Google Shape;662;g13cad80ecf6_0_7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extLst>
      <p:ext uri="{BB962C8B-B14F-4D97-AF65-F5344CB8AC3E}">
        <p14:creationId xmlns:p14="http://schemas.microsoft.com/office/powerpoint/2010/main" val="3878071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3cad80ecf6_0_128: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3cad80ecf6_0_128: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725" name="Google Shape;725;g13cad80ecf6_0_1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extLst>
      <p:ext uri="{BB962C8B-B14F-4D97-AF65-F5344CB8AC3E}">
        <p14:creationId xmlns:p14="http://schemas.microsoft.com/office/powerpoint/2010/main" val="3462925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3cad80ecf6_0_128: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3cad80ecf6_0_128: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25" name="Google Shape;725;g13cad80ecf6_0_1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extLst>
      <p:ext uri="{BB962C8B-B14F-4D97-AF65-F5344CB8AC3E}">
        <p14:creationId xmlns:p14="http://schemas.microsoft.com/office/powerpoint/2010/main" val="1415549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13cad80ecf6_0_55: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13cad80ecf6_0_55: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93" name="Google Shape;593;g13cad80ecf6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extLst>
      <p:ext uri="{BB962C8B-B14F-4D97-AF65-F5344CB8AC3E}">
        <p14:creationId xmlns:p14="http://schemas.microsoft.com/office/powerpoint/2010/main" val="3608734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3cad80ecf6_0_128: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3cad80ecf6_0_128: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25" name="Google Shape;725;g13cad80ecf6_0_1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extLst>
      <p:ext uri="{BB962C8B-B14F-4D97-AF65-F5344CB8AC3E}">
        <p14:creationId xmlns:p14="http://schemas.microsoft.com/office/powerpoint/2010/main" val="186106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3cad80ecf6_0_128: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3cad80ecf6_0_128: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25" name="Google Shape;725;g13cad80ecf6_0_1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extLst>
      <p:ext uri="{BB962C8B-B14F-4D97-AF65-F5344CB8AC3E}">
        <p14:creationId xmlns:p14="http://schemas.microsoft.com/office/powerpoint/2010/main" val="2745344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3cad80ecf6_0_128: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3cad80ecf6_0_128: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725" name="Google Shape;725;g13cad80ecf6_0_1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extLst>
      <p:ext uri="{BB962C8B-B14F-4D97-AF65-F5344CB8AC3E}">
        <p14:creationId xmlns:p14="http://schemas.microsoft.com/office/powerpoint/2010/main" val="350933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3cad80ecf6_0_128: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3cad80ecf6_0_128: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725" name="Google Shape;725;g13cad80ecf6_0_1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extLst>
      <p:ext uri="{BB962C8B-B14F-4D97-AF65-F5344CB8AC3E}">
        <p14:creationId xmlns:p14="http://schemas.microsoft.com/office/powerpoint/2010/main" val="2390987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3cad80ecf6_0_128: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3cad80ecf6_0_128: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725" name="Google Shape;725;g13cad80ecf6_0_1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extLst>
      <p:ext uri="{BB962C8B-B14F-4D97-AF65-F5344CB8AC3E}">
        <p14:creationId xmlns:p14="http://schemas.microsoft.com/office/powerpoint/2010/main" val="4057990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3cad80ecf6_0_128: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3cad80ecf6_0_128: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725" name="Google Shape;725;g13cad80ecf6_0_1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extLst>
      <p:ext uri="{BB962C8B-B14F-4D97-AF65-F5344CB8AC3E}">
        <p14:creationId xmlns:p14="http://schemas.microsoft.com/office/powerpoint/2010/main" val="2980465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3cad80ecf6_0_128: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3cad80ecf6_0_128: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725" name="Google Shape;725;g13cad80ecf6_0_1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extLst>
      <p:ext uri="{BB962C8B-B14F-4D97-AF65-F5344CB8AC3E}">
        <p14:creationId xmlns:p14="http://schemas.microsoft.com/office/powerpoint/2010/main" val="3240785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3cad80ecf6_0_128: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3cad80ecf6_0_128: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725" name="Google Shape;725;g13cad80ecf6_0_1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extLst>
      <p:ext uri="{BB962C8B-B14F-4D97-AF65-F5344CB8AC3E}">
        <p14:creationId xmlns:p14="http://schemas.microsoft.com/office/powerpoint/2010/main" val="239140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3cad80ecf6_0_128: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3cad80ecf6_0_128: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725" name="Google Shape;725;g13cad80ecf6_0_1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extLst>
      <p:ext uri="{BB962C8B-B14F-4D97-AF65-F5344CB8AC3E}">
        <p14:creationId xmlns:p14="http://schemas.microsoft.com/office/powerpoint/2010/main" val="3394400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3cad80ecf6_0_128: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3cad80ecf6_0_128: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725" name="Google Shape;725;g13cad80ecf6_0_1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extLst>
      <p:ext uri="{BB962C8B-B14F-4D97-AF65-F5344CB8AC3E}">
        <p14:creationId xmlns:p14="http://schemas.microsoft.com/office/powerpoint/2010/main" val="107072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cad80ecf6_0_135: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cad80ecf6_0_135: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34" name="Google Shape;734;g13cad80ecf6_0_1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extLst>
      <p:ext uri="{BB962C8B-B14F-4D97-AF65-F5344CB8AC3E}">
        <p14:creationId xmlns:p14="http://schemas.microsoft.com/office/powerpoint/2010/main" val="743117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3cad80ecf6_0_128: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3cad80ecf6_0_128: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725" name="Google Shape;725;g13cad80ecf6_0_1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extLst>
      <p:ext uri="{BB962C8B-B14F-4D97-AF65-F5344CB8AC3E}">
        <p14:creationId xmlns:p14="http://schemas.microsoft.com/office/powerpoint/2010/main" val="26134884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e5311365db_0_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The first steps will guide you through calibrating a few settings such as network, sensor name, mounting height, person size. This does require a technician onsite to interact with the sensor</a:t>
            </a:r>
            <a:endParaRPr sz="1200"/>
          </a:p>
        </p:txBody>
      </p:sp>
      <p:sp>
        <p:nvSpPr>
          <p:cNvPr id="426" name="Google Shape;426;ge5311365d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e5311365db_0_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Next you will be asked to mark the floor. Marking the floor will indicate the space in which the sensor will capture data. Be sure to exclude any walls or furniture. This marking, or masking, is done by selecting the drawing tool “Floor” and directly drawing the floor as a polygon in the image. </a:t>
            </a:r>
            <a:endParaRPr sz="1200"/>
          </a:p>
        </p:txBody>
      </p:sp>
      <p:sp>
        <p:nvSpPr>
          <p:cNvPr id="438" name="Google Shape;438;ge5311365db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e5311365db_0_6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The red &amp; green dots within the green box in this image represent the entryway’s entry and exit points (also known as start and stop points). The count line should be behind the highest concentration of these start and stop points. </a:t>
            </a:r>
            <a:endParaRPr sz="1200"/>
          </a:p>
          <a:p>
            <a:pPr marL="0" lvl="0" indent="0" algn="l" rtl="0">
              <a:spcBef>
                <a:spcPts val="0"/>
              </a:spcBef>
              <a:spcAft>
                <a:spcPts val="0"/>
              </a:spcAft>
              <a:buNone/>
            </a:pPr>
            <a:endParaRPr sz="1200"/>
          </a:p>
        </p:txBody>
      </p:sp>
      <p:sp>
        <p:nvSpPr>
          <p:cNvPr id="455" name="Google Shape;455;ge5311365db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e5311365db_0_4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The countline is the threshold that when crossed will update the person count for the space. As shown in the previous slide, the count line needs to be drawn so it can capture the highest start/stop points. It’s important for the user that is commissioning to understand the space and name the line accordingly (for example “Forward - Lobby West Entrance” or “Forward - Restroom”). As a rule of them when naming the count line use the forward orientation of the green arrow to point to the space of interest. </a:t>
            </a:r>
            <a:endParaRPr sz="1200"/>
          </a:p>
        </p:txBody>
      </p:sp>
      <p:sp>
        <p:nvSpPr>
          <p:cNvPr id="478" name="Google Shape;478;ge5311365db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f3526c814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f3526c814f_0_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Here are a few more common examples of countlines</a:t>
            </a:r>
            <a:endParaRPr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405de328e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405de328ec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e48358c86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e48358c862_0_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In this view- the colored circle represents an occupant. The user will then cross the threshold, and view the counter to confirm accuracy. This test takes about 5 minutes for a single person to do. It is recommended to cross the threshold 50 times with accuracy of 95%.</a:t>
            </a:r>
            <a:endParaRPr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e48358c86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e48358c862_0_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The accuracy of a count line can also be verified by viewing the start/stop map under Analytics in the entryway installer tool. The count line should be beind the start &amp; stop points as shown on this slide. </a:t>
            </a:r>
            <a:endParaRPr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405de328e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405de328ec_0_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3cad80ecf6_0_79: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3cad80ecf6_0_79: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62" name="Google Shape;662;g13cad80ecf6_0_7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extLst>
      <p:ext uri="{BB962C8B-B14F-4D97-AF65-F5344CB8AC3E}">
        <p14:creationId xmlns:p14="http://schemas.microsoft.com/office/powerpoint/2010/main" val="2415978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13cad80ecf6_0_153: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13cad80ecf6_0_153: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55" name="Google Shape;755;g13cad80ecf6_0_1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a:p>
        </p:txBody>
      </p:sp>
    </p:spTree>
    <p:extLst>
      <p:ext uri="{BB962C8B-B14F-4D97-AF65-F5344CB8AC3E}">
        <p14:creationId xmlns:p14="http://schemas.microsoft.com/office/powerpoint/2010/main" val="8026528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13cad80ecf6_0_153: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13cad80ecf6_0_153: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55" name="Google Shape;755;g13cad80ecf6_0_1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extLst>
      <p:ext uri="{BB962C8B-B14F-4D97-AF65-F5344CB8AC3E}">
        <p14:creationId xmlns:p14="http://schemas.microsoft.com/office/powerpoint/2010/main" val="1788580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3cad80ecf6_0_128: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3cad80ecf6_0_128: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25" name="Google Shape;725;g13cad80ecf6_0_1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extLst>
      <p:ext uri="{BB962C8B-B14F-4D97-AF65-F5344CB8AC3E}">
        <p14:creationId xmlns:p14="http://schemas.microsoft.com/office/powerpoint/2010/main" val="222562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3cad80ecf6_0_79: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3cad80ecf6_0_79: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62" name="Google Shape;662;g13cad80ecf6_0_7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a:p>
        </p:txBody>
      </p:sp>
    </p:spTree>
    <p:extLst>
      <p:ext uri="{BB962C8B-B14F-4D97-AF65-F5344CB8AC3E}">
        <p14:creationId xmlns:p14="http://schemas.microsoft.com/office/powerpoint/2010/main" val="2049386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3cad80ecf6_0_128: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3cad80ecf6_0_128: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725" name="Google Shape;725;g13cad80ecf6_0_1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a:p>
        </p:txBody>
      </p:sp>
    </p:spTree>
    <p:extLst>
      <p:ext uri="{BB962C8B-B14F-4D97-AF65-F5344CB8AC3E}">
        <p14:creationId xmlns:p14="http://schemas.microsoft.com/office/powerpoint/2010/main" val="26237145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3cad80ecf6_0_128: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3cad80ecf6_0_128: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725" name="Google Shape;725;g13cad80ecf6_0_1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a:p>
        </p:txBody>
      </p:sp>
    </p:spTree>
    <p:extLst>
      <p:ext uri="{BB962C8B-B14F-4D97-AF65-F5344CB8AC3E}">
        <p14:creationId xmlns:p14="http://schemas.microsoft.com/office/powerpoint/2010/main" val="8207786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13cad80ecf6_0_153: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13cad80ecf6_0_153: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55" name="Google Shape;755;g13cad80ecf6_0_1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46</a:t>
            </a:fld>
            <a:endParaRPr/>
          </a:p>
        </p:txBody>
      </p:sp>
    </p:spTree>
    <p:extLst>
      <p:ext uri="{BB962C8B-B14F-4D97-AF65-F5344CB8AC3E}">
        <p14:creationId xmlns:p14="http://schemas.microsoft.com/office/powerpoint/2010/main" val="35263401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3cad80ecf6_0_79: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3cad80ecf6_0_79: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62" name="Google Shape;662;g13cad80ecf6_0_7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47</a:t>
            </a:fld>
            <a:endParaRPr/>
          </a:p>
        </p:txBody>
      </p:sp>
    </p:spTree>
    <p:extLst>
      <p:ext uri="{BB962C8B-B14F-4D97-AF65-F5344CB8AC3E}">
        <p14:creationId xmlns:p14="http://schemas.microsoft.com/office/powerpoint/2010/main" val="34111276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13c11f1e19a_0_426: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13c11f1e19a_0_426: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80" name="Google Shape;780;g13c11f1e19a_0_4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13cad80ecf6_0_153: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13cad80ecf6_0_153: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55" name="Google Shape;755;g13cad80ecf6_0_1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extLst>
      <p:ext uri="{BB962C8B-B14F-4D97-AF65-F5344CB8AC3E}">
        <p14:creationId xmlns:p14="http://schemas.microsoft.com/office/powerpoint/2010/main" val="655147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13cad80ecf6_0_97: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13cad80ecf6_0_97: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89" name="Google Shape;689;g13cad80ecf6_0_9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extLst>
      <p:ext uri="{BB962C8B-B14F-4D97-AF65-F5344CB8AC3E}">
        <p14:creationId xmlns:p14="http://schemas.microsoft.com/office/powerpoint/2010/main" val="1901318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3cad80ecf6_0_79: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3cad80ecf6_0_79: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62" name="Google Shape;662;g13cad80ecf6_0_7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extLst>
      <p:ext uri="{BB962C8B-B14F-4D97-AF65-F5344CB8AC3E}">
        <p14:creationId xmlns:p14="http://schemas.microsoft.com/office/powerpoint/2010/main" val="1056532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3cad80ecf6_0_128: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3cad80ecf6_0_128: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25" name="Google Shape;725;g13cad80ecf6_0_1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extLst>
      <p:ext uri="{BB962C8B-B14F-4D97-AF65-F5344CB8AC3E}">
        <p14:creationId xmlns:p14="http://schemas.microsoft.com/office/powerpoint/2010/main" val="1392615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3cad80ecf6_0_128: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3cad80ecf6_0_128: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25" name="Google Shape;725;g13cad80ecf6_0_1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extLst>
      <p:ext uri="{BB962C8B-B14F-4D97-AF65-F5344CB8AC3E}">
        <p14:creationId xmlns:p14="http://schemas.microsoft.com/office/powerpoint/2010/main" val="36619088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A-coverslide-people6">
  <p:cSld name="Cover Slide _4_1_1_1_1_2">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8"/>
          <p:cNvSpPr txBox="1"/>
          <p:nvPr/>
        </p:nvSpPr>
        <p:spPr>
          <a:xfrm>
            <a:off x="147978" y="5956673"/>
            <a:ext cx="279300" cy="2880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chemeClr val="accent1"/>
              </a:buClr>
              <a:buSzPts val="2000"/>
              <a:buFont typeface="Arial"/>
              <a:buNone/>
            </a:pPr>
            <a:endParaRPr sz="2000" b="0" i="0" u="none" strike="noStrike" cap="none">
              <a:solidFill>
                <a:schemeClr val="dk2"/>
              </a:solidFill>
              <a:latin typeface="Arial"/>
              <a:ea typeface="Arial"/>
              <a:cs typeface="Arial"/>
              <a:sym typeface="Arial"/>
            </a:endParaRPr>
          </a:p>
        </p:txBody>
      </p:sp>
      <p:sp>
        <p:nvSpPr>
          <p:cNvPr id="98" name="Google Shape;98;p8"/>
          <p:cNvSpPr txBox="1"/>
          <p:nvPr/>
        </p:nvSpPr>
        <p:spPr>
          <a:xfrm>
            <a:off x="61100" y="6334857"/>
            <a:ext cx="453300" cy="3924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Clr>
                <a:schemeClr val="accent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a:t>
            </a:fld>
            <a:endParaRPr sz="900" b="0" i="0" u="none" strike="noStrike" cap="none">
              <a:solidFill>
                <a:schemeClr val="dk1"/>
              </a:solidFill>
              <a:latin typeface="Arial"/>
              <a:ea typeface="Arial"/>
              <a:cs typeface="Arial"/>
              <a:sym typeface="Arial"/>
            </a:endParaRPr>
          </a:p>
        </p:txBody>
      </p:sp>
      <p:sp>
        <p:nvSpPr>
          <p:cNvPr id="99" name="Google Shape;99;p8"/>
          <p:cNvSpPr/>
          <p:nvPr/>
        </p:nvSpPr>
        <p:spPr>
          <a:xfrm>
            <a:off x="0" y="0"/>
            <a:ext cx="8151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100" name="Google Shape;100;p8"/>
          <p:cNvSpPr txBox="1"/>
          <p:nvPr/>
        </p:nvSpPr>
        <p:spPr>
          <a:xfrm>
            <a:off x="180900" y="6334857"/>
            <a:ext cx="453300" cy="3924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Clr>
                <a:schemeClr val="accent1"/>
              </a:buClr>
              <a:buSzPts val="900"/>
              <a:buFont typeface="Arial"/>
              <a:buNone/>
            </a:pPr>
            <a:fld id="{00000000-1234-1234-1234-123412341234}" type="slidenum">
              <a:rPr lang="en-US" sz="1100" b="0" i="0" u="none" strike="noStrike" cap="none">
                <a:solidFill>
                  <a:schemeClr val="dk1"/>
                </a:solidFill>
                <a:latin typeface="Arial"/>
                <a:ea typeface="Arial"/>
                <a:cs typeface="Arial"/>
                <a:sym typeface="Arial"/>
              </a:rPr>
              <a:t>‹#›</a:t>
            </a:fld>
            <a:endParaRPr sz="1100" b="0" i="0" u="none" strike="noStrike" cap="none">
              <a:solidFill>
                <a:schemeClr val="dk1"/>
              </a:solidFill>
              <a:latin typeface="Arial"/>
              <a:ea typeface="Arial"/>
              <a:cs typeface="Arial"/>
              <a:sym typeface="Arial"/>
            </a:endParaRPr>
          </a:p>
        </p:txBody>
      </p:sp>
      <p:cxnSp>
        <p:nvCxnSpPr>
          <p:cNvPr id="101" name="Google Shape;101;p8"/>
          <p:cNvCxnSpPr/>
          <p:nvPr/>
        </p:nvCxnSpPr>
        <p:spPr>
          <a:xfrm>
            <a:off x="266851" y="6287668"/>
            <a:ext cx="281400" cy="0"/>
          </a:xfrm>
          <a:prstGeom prst="straightConnector1">
            <a:avLst/>
          </a:prstGeom>
          <a:noFill/>
          <a:ln w="9525" cap="flat" cmpd="sng">
            <a:solidFill>
              <a:schemeClr val="accent3"/>
            </a:solidFill>
            <a:prstDash val="solid"/>
            <a:miter lim="800000"/>
            <a:headEnd type="none" w="sm" len="sm"/>
            <a:tailEnd type="none" w="sm" len="sm"/>
          </a:ln>
        </p:spPr>
      </p:cxnSp>
      <p:sp>
        <p:nvSpPr>
          <p:cNvPr id="102" name="Google Shape;102;p8"/>
          <p:cNvSpPr txBox="1"/>
          <p:nvPr/>
        </p:nvSpPr>
        <p:spPr>
          <a:xfrm rot="-5400000" flipH="1">
            <a:off x="-377412" y="5198323"/>
            <a:ext cx="1569900" cy="2379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650"/>
              <a:buFont typeface="Arial"/>
              <a:buNone/>
            </a:pPr>
            <a:r>
              <a:rPr lang="en-US" sz="1100">
                <a:solidFill>
                  <a:schemeClr val="dk1"/>
                </a:solidFill>
                <a:latin typeface="Inter"/>
                <a:ea typeface="Inter"/>
                <a:cs typeface="Inter"/>
                <a:sym typeface="Inter"/>
              </a:rPr>
              <a:t>Private &amp; Confidential</a:t>
            </a:r>
            <a:endParaRPr sz="1100" b="0" i="0" u="none" strike="noStrike" cap="none">
              <a:solidFill>
                <a:schemeClr val="dk1"/>
              </a:solidFill>
              <a:latin typeface="Inter"/>
              <a:ea typeface="Inter"/>
              <a:cs typeface="Inter"/>
              <a:sym typeface="Inter"/>
            </a:endParaRPr>
          </a:p>
        </p:txBody>
      </p:sp>
      <p:pic>
        <p:nvPicPr>
          <p:cNvPr id="103" name="Google Shape;103;p8"/>
          <p:cNvPicPr preferRelativeResize="0"/>
          <p:nvPr/>
        </p:nvPicPr>
        <p:blipFill>
          <a:blip r:embed="rId3">
            <a:alphaModFix/>
          </a:blip>
          <a:stretch>
            <a:fillRect/>
          </a:stretch>
        </p:blipFill>
        <p:spPr>
          <a:xfrm>
            <a:off x="106836" y="261000"/>
            <a:ext cx="601438" cy="392400"/>
          </a:xfrm>
          <a:prstGeom prst="rect">
            <a:avLst/>
          </a:prstGeom>
          <a:noFill/>
          <a:ln>
            <a:noFill/>
          </a:ln>
        </p:spPr>
      </p:pic>
      <p:cxnSp>
        <p:nvCxnSpPr>
          <p:cNvPr id="104" name="Google Shape;104;p8"/>
          <p:cNvCxnSpPr/>
          <p:nvPr/>
        </p:nvCxnSpPr>
        <p:spPr>
          <a:xfrm>
            <a:off x="407555" y="822262"/>
            <a:ext cx="8400" cy="3693600"/>
          </a:xfrm>
          <a:prstGeom prst="straightConnector1">
            <a:avLst/>
          </a:prstGeom>
          <a:noFill/>
          <a:ln w="9525" cap="flat" cmpd="sng">
            <a:solidFill>
              <a:schemeClr val="accent3"/>
            </a:solidFill>
            <a:prstDash val="solid"/>
            <a:miter lim="800000"/>
            <a:headEnd type="none" w="sm" len="sm"/>
            <a:tailEnd type="none" w="sm" len="sm"/>
          </a:ln>
        </p:spPr>
      </p:cxnSp>
      <p:sp>
        <p:nvSpPr>
          <p:cNvPr id="105" name="Google Shape;105;p8"/>
          <p:cNvSpPr txBox="1">
            <a:spLocks noGrp="1"/>
          </p:cNvSpPr>
          <p:nvPr>
            <p:ph type="subTitle" idx="1"/>
          </p:nvPr>
        </p:nvSpPr>
        <p:spPr>
          <a:xfrm>
            <a:off x="1581175" y="3091788"/>
            <a:ext cx="8247600" cy="794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200"/>
              <a:buFont typeface="Inter Light"/>
              <a:buNone/>
              <a:defRPr sz="2200" b="0" i="0" u="none" strike="noStrike" cap="none">
                <a:solidFill>
                  <a:schemeClr val="lt1"/>
                </a:solidFill>
                <a:latin typeface="Inter Light"/>
                <a:ea typeface="Inter Light"/>
                <a:cs typeface="Inter Light"/>
                <a:sym typeface="Inter Light"/>
              </a:defRPr>
            </a:lvl1pPr>
            <a:lvl2pPr marR="0" lvl="1"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9pPr>
          </a:lstStyle>
          <a:p>
            <a:endParaRPr/>
          </a:p>
        </p:txBody>
      </p:sp>
      <p:sp>
        <p:nvSpPr>
          <p:cNvPr id="106" name="Google Shape;106;p8"/>
          <p:cNvSpPr txBox="1">
            <a:spLocks noGrp="1"/>
          </p:cNvSpPr>
          <p:nvPr>
            <p:ph type="title"/>
          </p:nvPr>
        </p:nvSpPr>
        <p:spPr>
          <a:xfrm>
            <a:off x="1581175" y="2229450"/>
            <a:ext cx="8862300" cy="862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4800"/>
              <a:buFont typeface="Inter Light"/>
              <a:buNone/>
              <a:defRPr sz="4800" b="0" i="0" u="none" strike="noStrike" cap="none">
                <a:solidFill>
                  <a:schemeClr val="lt1"/>
                </a:solidFill>
                <a:latin typeface="Inter Light"/>
                <a:ea typeface="Inter Light"/>
                <a:cs typeface="Inter Light"/>
                <a:sym typeface="Inter Light"/>
              </a:defRPr>
            </a:lvl1pPr>
            <a:lvl2pPr marR="0" lvl="1"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9pPr>
          </a:lstStyle>
          <a:p>
            <a:endParaRPr/>
          </a:p>
        </p:txBody>
      </p:sp>
      <p:sp>
        <p:nvSpPr>
          <p:cNvPr id="107" name="Google Shape;107;p8"/>
          <p:cNvSpPr txBox="1">
            <a:spLocks noGrp="1"/>
          </p:cNvSpPr>
          <p:nvPr>
            <p:ph type="subTitle" idx="2"/>
          </p:nvPr>
        </p:nvSpPr>
        <p:spPr>
          <a:xfrm>
            <a:off x="1581175" y="4137050"/>
            <a:ext cx="8247600" cy="493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1800"/>
              <a:buFont typeface="Inter Light"/>
              <a:buNone/>
              <a:defRPr sz="1800" b="0" i="0" u="none" strike="noStrike" cap="none">
                <a:solidFill>
                  <a:schemeClr val="lt1"/>
                </a:solidFill>
                <a:latin typeface="Inter Light"/>
                <a:ea typeface="Inter Light"/>
                <a:cs typeface="Inter Light"/>
                <a:sym typeface="Inter Light"/>
              </a:defRPr>
            </a:lvl1pPr>
            <a:lvl2pPr marR="0" lvl="1"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9pPr>
          </a:lstStyle>
          <a:p>
            <a:endParaRPr/>
          </a:p>
        </p:txBody>
      </p:sp>
      <p:sp>
        <p:nvSpPr>
          <p:cNvPr id="108" name="Google Shape;108;p8"/>
          <p:cNvSpPr txBox="1">
            <a:spLocks noGrp="1"/>
          </p:cNvSpPr>
          <p:nvPr>
            <p:ph type="subTitle" idx="3"/>
          </p:nvPr>
        </p:nvSpPr>
        <p:spPr>
          <a:xfrm>
            <a:off x="1581175" y="5463471"/>
            <a:ext cx="8247600" cy="493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1800"/>
              <a:buFont typeface="Roboto Mono Medium"/>
              <a:buNone/>
              <a:defRPr sz="1800" i="0" u="none" strike="noStrike" cap="none">
                <a:solidFill>
                  <a:schemeClr val="lt1"/>
                </a:solidFill>
                <a:latin typeface="Roboto Mono Medium"/>
                <a:ea typeface="Roboto Mono Medium"/>
                <a:cs typeface="Roboto Mono Medium"/>
                <a:sym typeface="Roboto Mono Medium"/>
              </a:defRPr>
            </a:lvl1pPr>
            <a:lvl2pPr marR="0" lvl="1"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op Title 3">
  <p:cSld name="Top Title 3">
    <p:spTree>
      <p:nvGrpSpPr>
        <p:cNvPr id="1" name="Shape 21"/>
        <p:cNvGrpSpPr/>
        <p:nvPr/>
      </p:nvGrpSpPr>
      <p:grpSpPr>
        <a:xfrm>
          <a:off x="0" y="0"/>
          <a:ext cx="0" cy="0"/>
          <a:chOff x="0" y="0"/>
          <a:chExt cx="0" cy="0"/>
        </a:xfrm>
      </p:grpSpPr>
      <p:sp>
        <p:nvSpPr>
          <p:cNvPr id="22" name="Google Shape;22;p26"/>
          <p:cNvSpPr/>
          <p:nvPr/>
        </p:nvSpPr>
        <p:spPr>
          <a:xfrm>
            <a:off x="0" y="0"/>
            <a:ext cx="12192001" cy="1908424"/>
          </a:xfrm>
          <a:prstGeom prst="rect">
            <a:avLst/>
          </a:prstGeom>
          <a:solidFill>
            <a:srgbClr val="0F0E30"/>
          </a:solidFill>
          <a:ln>
            <a:noFill/>
          </a:ln>
        </p:spPr>
        <p:txBody>
          <a:bodyPr spcFirstLastPara="1" wrap="square" lIns="25400" tIns="25400" rIns="25400" bIns="25400" anchor="ctr" anchorCtr="0">
            <a:noAutofit/>
          </a:bodyPr>
          <a:lstStyle/>
          <a:p>
            <a:pPr marL="0" marR="0" lvl="0" indent="0" algn="l" rtl="0">
              <a:lnSpc>
                <a:spcPct val="100000"/>
              </a:lnSpc>
              <a:spcBef>
                <a:spcPts val="0"/>
              </a:spcBef>
              <a:spcAft>
                <a:spcPts val="0"/>
              </a:spcAft>
              <a:buClr>
                <a:srgbClr val="FFFFFF"/>
              </a:buClr>
              <a:buSzPts val="3200"/>
              <a:buFont typeface="Helvetica Neue"/>
              <a:buNone/>
            </a:pPr>
            <a:endParaRPr sz="1600" b="0" i="0" u="none" strike="noStrike" cap="none">
              <a:solidFill>
                <a:srgbClr val="FFFFFF"/>
              </a:solidFill>
              <a:latin typeface="Helvetica Neue"/>
              <a:ea typeface="Helvetica Neue"/>
              <a:cs typeface="Helvetica Neue"/>
              <a:sym typeface="Helvetica Neue"/>
            </a:endParaRPr>
          </a:p>
        </p:txBody>
      </p:sp>
      <p:pic>
        <p:nvPicPr>
          <p:cNvPr id="23" name="Google Shape;23;p26" descr="Logo_Symbol_White.png"/>
          <p:cNvPicPr preferRelativeResize="0"/>
          <p:nvPr/>
        </p:nvPicPr>
        <p:blipFill rotWithShape="1">
          <a:blip r:embed="rId2">
            <a:alphaModFix/>
          </a:blip>
          <a:srcRect/>
          <a:stretch/>
        </p:blipFill>
        <p:spPr>
          <a:xfrm>
            <a:off x="10973236" y="444420"/>
            <a:ext cx="1541821" cy="784927"/>
          </a:xfrm>
          <a:prstGeom prst="rect">
            <a:avLst/>
          </a:prstGeom>
          <a:noFill/>
          <a:ln>
            <a:noFill/>
          </a:ln>
        </p:spPr>
      </p:pic>
      <p:sp>
        <p:nvSpPr>
          <p:cNvPr id="24" name="Google Shape;24;p26"/>
          <p:cNvSpPr txBox="1"/>
          <p:nvPr/>
        </p:nvSpPr>
        <p:spPr>
          <a:xfrm>
            <a:off x="10082083" y="1454003"/>
            <a:ext cx="1703299" cy="92846"/>
          </a:xfrm>
          <a:prstGeom prst="rect">
            <a:avLst/>
          </a:prstGeom>
          <a:noFill/>
          <a:ln>
            <a:noFill/>
          </a:ln>
        </p:spPr>
        <p:txBody>
          <a:bodyPr spcFirstLastPara="1" wrap="square" lIns="25400" tIns="25400" rIns="25400" bIns="25400" anchor="ctr" anchorCtr="0">
            <a:spAutoFit/>
          </a:bodyPr>
          <a:lstStyle/>
          <a:p>
            <a:pPr marL="0" marR="0" lvl="1" indent="0" algn="r" rtl="0">
              <a:lnSpc>
                <a:spcPct val="30000"/>
              </a:lnSpc>
              <a:spcBef>
                <a:spcPts val="0"/>
              </a:spcBef>
              <a:spcAft>
                <a:spcPts val="0"/>
              </a:spcAft>
              <a:buClr>
                <a:srgbClr val="FFFFFF"/>
              </a:buClr>
              <a:buSzPts val="1800"/>
              <a:buFont typeface="Arial"/>
              <a:buNone/>
            </a:pPr>
            <a:r>
              <a:rPr lang="en-US" sz="900" b="0" i="0" u="none" strike="noStrike" cap="none">
                <a:solidFill>
                  <a:srgbClr val="FFFFFF"/>
                </a:solidFill>
                <a:latin typeface="Arial"/>
                <a:ea typeface="Arial"/>
                <a:cs typeface="Arial"/>
                <a:sym typeface="Arial"/>
              </a:rPr>
              <a:t>VergeSense Confidential 2020</a:t>
            </a:r>
            <a:endParaRPr sz="700" b="0" i="0" u="none" strike="noStrike" cap="none">
              <a:solidFill>
                <a:srgbClr val="000000"/>
              </a:solidFill>
              <a:latin typeface="Arial"/>
              <a:ea typeface="Arial"/>
              <a:cs typeface="Arial"/>
              <a:sym typeface="Arial"/>
            </a:endParaRPr>
          </a:p>
        </p:txBody>
      </p:sp>
      <p:sp>
        <p:nvSpPr>
          <p:cNvPr id="25" name="Google Shape;25;p26"/>
          <p:cNvSpPr txBox="1">
            <a:spLocks noGrp="1"/>
          </p:cNvSpPr>
          <p:nvPr>
            <p:ph type="body" idx="1"/>
          </p:nvPr>
        </p:nvSpPr>
        <p:spPr>
          <a:xfrm>
            <a:off x="445392" y="444420"/>
            <a:ext cx="918592" cy="587340"/>
          </a:xfrm>
          <a:prstGeom prst="rect">
            <a:avLst/>
          </a:prstGeom>
          <a:noFill/>
          <a:ln>
            <a:noFill/>
          </a:ln>
        </p:spPr>
        <p:txBody>
          <a:bodyPr spcFirstLastPara="1" wrap="square" lIns="50800" tIns="50800" rIns="50800" bIns="50800" anchor="t" anchorCtr="0">
            <a:spAutoFit/>
          </a:bodyPr>
          <a:lstStyle>
            <a:lvl1pPr marL="228600" lvl="0" indent="-114300" algn="l">
              <a:lnSpc>
                <a:spcPct val="90000"/>
              </a:lnSpc>
              <a:spcBef>
                <a:spcPts val="0"/>
              </a:spcBef>
              <a:spcAft>
                <a:spcPts val="0"/>
              </a:spcAft>
              <a:buClr>
                <a:srgbClr val="FFFFFF"/>
              </a:buClr>
              <a:buSzPts val="7000"/>
              <a:buFont typeface="Arial"/>
              <a:buNone/>
              <a:defRPr sz="3500">
                <a:solidFill>
                  <a:srgbClr val="FFFFFF"/>
                </a:solidFill>
                <a:latin typeface="Arial"/>
                <a:ea typeface="Arial"/>
                <a:cs typeface="Arial"/>
                <a:sym typeface="Arial"/>
              </a:defRPr>
            </a:lvl1pPr>
            <a:lvl2pPr marL="457200" lvl="1" indent="-184595" algn="l">
              <a:lnSpc>
                <a:spcPct val="90000"/>
              </a:lnSpc>
              <a:spcBef>
                <a:spcPts val="2250"/>
              </a:spcBef>
              <a:spcAft>
                <a:spcPts val="0"/>
              </a:spcAft>
              <a:buClr>
                <a:srgbClr val="000000"/>
              </a:buClr>
              <a:buSzPts val="2214"/>
              <a:buChar char="•"/>
              <a:defRPr/>
            </a:lvl2pPr>
            <a:lvl3pPr marL="685800" lvl="2" indent="-184595" algn="l">
              <a:lnSpc>
                <a:spcPct val="90000"/>
              </a:lnSpc>
              <a:spcBef>
                <a:spcPts val="2250"/>
              </a:spcBef>
              <a:spcAft>
                <a:spcPts val="0"/>
              </a:spcAft>
              <a:buClr>
                <a:srgbClr val="000000"/>
              </a:buClr>
              <a:buSzPts val="2214"/>
              <a:buChar char="•"/>
              <a:defRPr/>
            </a:lvl3pPr>
            <a:lvl4pPr marL="914400" lvl="3" indent="-184595" algn="l">
              <a:lnSpc>
                <a:spcPct val="90000"/>
              </a:lnSpc>
              <a:spcBef>
                <a:spcPts val="2250"/>
              </a:spcBef>
              <a:spcAft>
                <a:spcPts val="0"/>
              </a:spcAft>
              <a:buClr>
                <a:srgbClr val="000000"/>
              </a:buClr>
              <a:buSzPts val="2214"/>
              <a:buChar char="•"/>
              <a:defRPr/>
            </a:lvl4pPr>
            <a:lvl5pPr marL="1143000" lvl="4" indent="-184595" algn="l">
              <a:lnSpc>
                <a:spcPct val="90000"/>
              </a:lnSpc>
              <a:spcBef>
                <a:spcPts val="2250"/>
              </a:spcBef>
              <a:spcAft>
                <a:spcPts val="0"/>
              </a:spcAft>
              <a:buClr>
                <a:srgbClr val="000000"/>
              </a:buClr>
              <a:buSzPts val="2214"/>
              <a:buChar char="•"/>
              <a:defRPr/>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26" name="Google Shape;26;p26"/>
          <p:cNvSpPr txBox="1"/>
          <p:nvPr/>
        </p:nvSpPr>
        <p:spPr>
          <a:xfrm>
            <a:off x="11628425" y="6000656"/>
            <a:ext cx="130303" cy="466794"/>
          </a:xfrm>
          <a:prstGeom prst="rect">
            <a:avLst/>
          </a:prstGeom>
          <a:noFill/>
          <a:ln>
            <a:noFill/>
          </a:ln>
        </p:spPr>
        <p:txBody>
          <a:bodyPr spcFirstLastPara="1" wrap="square" lIns="25400" tIns="25400" rIns="25400" bIns="25400" anchor="b" anchorCtr="0">
            <a:spAutoFit/>
          </a:bodyPr>
          <a:lstStyle/>
          <a:p>
            <a:pPr marL="0" marR="0" lvl="0" indent="0" algn="ctr" rtl="0">
              <a:lnSpc>
                <a:spcPct val="100000"/>
              </a:lnSpc>
              <a:spcBef>
                <a:spcPts val="0"/>
              </a:spcBef>
              <a:spcAft>
                <a:spcPts val="0"/>
              </a:spcAft>
              <a:buClr>
                <a:srgbClr val="000000"/>
              </a:buClr>
              <a:buSzPts val="1800"/>
              <a:buFont typeface="Arial"/>
              <a:buNone/>
            </a:pPr>
            <a:fld id="{00000000-1234-1234-1234-123412341234}" type="slidenum">
              <a:rPr lang="en-US" sz="900" b="0" i="0" u="none" strike="noStrike" cap="none">
                <a:solidFill>
                  <a:srgbClr val="000000"/>
                </a:solidFill>
                <a:latin typeface="Arial"/>
                <a:ea typeface="Arial"/>
                <a:cs typeface="Arial"/>
                <a:sym typeface="Arial"/>
              </a:rPr>
              <a:pPr marL="0" marR="0" lvl="0" indent="0" algn="ctr" rtl="0">
                <a:lnSpc>
                  <a:spcPct val="100000"/>
                </a:lnSpc>
                <a:spcBef>
                  <a:spcPts val="0"/>
                </a:spcBef>
                <a:spcAft>
                  <a:spcPts val="0"/>
                </a:spcAft>
                <a:buClr>
                  <a:srgbClr val="000000"/>
                </a:buClr>
                <a:buSzPts val="1800"/>
                <a:buFont typeface="Arial"/>
                <a:buNone/>
              </a:pPr>
              <a:t>‹#›</a:t>
            </a:fld>
            <a:endParaRPr sz="700" b="0" i="0" u="none" strike="noStrike" cap="none">
              <a:solidFill>
                <a:srgbClr val="000000"/>
              </a:solidFill>
              <a:latin typeface="Arial"/>
              <a:ea typeface="Arial"/>
              <a:cs typeface="Arial"/>
              <a:sym typeface="Arial"/>
            </a:endParaRPr>
          </a:p>
        </p:txBody>
      </p:sp>
      <p:sp>
        <p:nvSpPr>
          <p:cNvPr id="27" name="Google Shape;27;p26"/>
          <p:cNvSpPr txBox="1">
            <a:spLocks noGrp="1"/>
          </p:cNvSpPr>
          <p:nvPr>
            <p:ph type="sldNum" idx="12"/>
          </p:nvPr>
        </p:nvSpPr>
        <p:spPr>
          <a:xfrm>
            <a:off x="6000750" y="6209709"/>
            <a:ext cx="184253" cy="518091"/>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36355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A-coverslide-location1">
  <p:cSld name="Cover Slide _4_1_1_1_1_1">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9"/>
          <p:cNvSpPr txBox="1"/>
          <p:nvPr/>
        </p:nvSpPr>
        <p:spPr>
          <a:xfrm>
            <a:off x="147978" y="5956673"/>
            <a:ext cx="279300" cy="2880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chemeClr val="accent1"/>
              </a:buClr>
              <a:buSzPts val="2000"/>
              <a:buFont typeface="Arial"/>
              <a:buNone/>
            </a:pPr>
            <a:endParaRPr sz="2000" b="0" i="0" u="none" strike="noStrike" cap="none">
              <a:solidFill>
                <a:schemeClr val="dk2"/>
              </a:solidFill>
              <a:latin typeface="Arial"/>
              <a:ea typeface="Arial"/>
              <a:cs typeface="Arial"/>
              <a:sym typeface="Arial"/>
            </a:endParaRPr>
          </a:p>
        </p:txBody>
      </p:sp>
      <p:sp>
        <p:nvSpPr>
          <p:cNvPr id="111" name="Google Shape;111;p9"/>
          <p:cNvSpPr txBox="1"/>
          <p:nvPr/>
        </p:nvSpPr>
        <p:spPr>
          <a:xfrm>
            <a:off x="61100" y="6334857"/>
            <a:ext cx="453300" cy="3924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Clr>
                <a:schemeClr val="accent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a:t>
            </a:fld>
            <a:endParaRPr sz="900" b="0" i="0" u="none" strike="noStrike" cap="none">
              <a:solidFill>
                <a:schemeClr val="dk1"/>
              </a:solidFill>
              <a:latin typeface="Arial"/>
              <a:ea typeface="Arial"/>
              <a:cs typeface="Arial"/>
              <a:sym typeface="Arial"/>
            </a:endParaRPr>
          </a:p>
        </p:txBody>
      </p:sp>
      <p:sp>
        <p:nvSpPr>
          <p:cNvPr id="112" name="Google Shape;112;p9"/>
          <p:cNvSpPr/>
          <p:nvPr/>
        </p:nvSpPr>
        <p:spPr>
          <a:xfrm>
            <a:off x="0" y="0"/>
            <a:ext cx="8151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113" name="Google Shape;113;p9"/>
          <p:cNvSpPr txBox="1"/>
          <p:nvPr/>
        </p:nvSpPr>
        <p:spPr>
          <a:xfrm>
            <a:off x="180900" y="6334857"/>
            <a:ext cx="453300" cy="3924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Clr>
                <a:schemeClr val="accent1"/>
              </a:buClr>
              <a:buSzPts val="900"/>
              <a:buFont typeface="Arial"/>
              <a:buNone/>
            </a:pPr>
            <a:fld id="{00000000-1234-1234-1234-123412341234}" type="slidenum">
              <a:rPr lang="en-US" sz="1100" b="0" i="0" u="none" strike="noStrike" cap="none">
                <a:solidFill>
                  <a:schemeClr val="dk1"/>
                </a:solidFill>
                <a:latin typeface="Arial"/>
                <a:ea typeface="Arial"/>
                <a:cs typeface="Arial"/>
                <a:sym typeface="Arial"/>
              </a:rPr>
              <a:t>‹#›</a:t>
            </a:fld>
            <a:endParaRPr sz="1100" b="0" i="0" u="none" strike="noStrike" cap="none">
              <a:solidFill>
                <a:schemeClr val="dk1"/>
              </a:solidFill>
              <a:latin typeface="Arial"/>
              <a:ea typeface="Arial"/>
              <a:cs typeface="Arial"/>
              <a:sym typeface="Arial"/>
            </a:endParaRPr>
          </a:p>
        </p:txBody>
      </p:sp>
      <p:cxnSp>
        <p:nvCxnSpPr>
          <p:cNvPr id="114" name="Google Shape;114;p9"/>
          <p:cNvCxnSpPr/>
          <p:nvPr/>
        </p:nvCxnSpPr>
        <p:spPr>
          <a:xfrm>
            <a:off x="266851" y="6287668"/>
            <a:ext cx="281400" cy="0"/>
          </a:xfrm>
          <a:prstGeom prst="straightConnector1">
            <a:avLst/>
          </a:prstGeom>
          <a:noFill/>
          <a:ln w="9525" cap="flat" cmpd="sng">
            <a:solidFill>
              <a:schemeClr val="accent3"/>
            </a:solidFill>
            <a:prstDash val="solid"/>
            <a:miter lim="800000"/>
            <a:headEnd type="none" w="sm" len="sm"/>
            <a:tailEnd type="none" w="sm" len="sm"/>
          </a:ln>
        </p:spPr>
      </p:cxnSp>
      <p:sp>
        <p:nvSpPr>
          <p:cNvPr id="115" name="Google Shape;115;p9"/>
          <p:cNvSpPr txBox="1"/>
          <p:nvPr/>
        </p:nvSpPr>
        <p:spPr>
          <a:xfrm rot="-5400000" flipH="1">
            <a:off x="-377412" y="5198323"/>
            <a:ext cx="1569900" cy="2379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650"/>
              <a:buFont typeface="Arial"/>
              <a:buNone/>
            </a:pPr>
            <a:r>
              <a:rPr lang="en-US" sz="1100">
                <a:solidFill>
                  <a:schemeClr val="dk1"/>
                </a:solidFill>
                <a:latin typeface="Inter"/>
                <a:ea typeface="Inter"/>
                <a:cs typeface="Inter"/>
                <a:sym typeface="Inter"/>
              </a:rPr>
              <a:t>Private &amp; Confidential</a:t>
            </a:r>
            <a:endParaRPr sz="1100" b="0" i="0" u="none" strike="noStrike" cap="none">
              <a:solidFill>
                <a:schemeClr val="dk1"/>
              </a:solidFill>
              <a:latin typeface="Inter"/>
              <a:ea typeface="Inter"/>
              <a:cs typeface="Inter"/>
              <a:sym typeface="Inter"/>
            </a:endParaRPr>
          </a:p>
        </p:txBody>
      </p:sp>
      <p:pic>
        <p:nvPicPr>
          <p:cNvPr id="116" name="Google Shape;116;p9"/>
          <p:cNvPicPr preferRelativeResize="0"/>
          <p:nvPr/>
        </p:nvPicPr>
        <p:blipFill>
          <a:blip r:embed="rId3">
            <a:alphaModFix/>
          </a:blip>
          <a:stretch>
            <a:fillRect/>
          </a:stretch>
        </p:blipFill>
        <p:spPr>
          <a:xfrm>
            <a:off x="106836" y="261000"/>
            <a:ext cx="601438" cy="392400"/>
          </a:xfrm>
          <a:prstGeom prst="rect">
            <a:avLst/>
          </a:prstGeom>
          <a:noFill/>
          <a:ln>
            <a:noFill/>
          </a:ln>
        </p:spPr>
      </p:pic>
      <p:cxnSp>
        <p:nvCxnSpPr>
          <p:cNvPr id="117" name="Google Shape;117;p9"/>
          <p:cNvCxnSpPr/>
          <p:nvPr/>
        </p:nvCxnSpPr>
        <p:spPr>
          <a:xfrm>
            <a:off x="407555" y="822262"/>
            <a:ext cx="8400" cy="3693600"/>
          </a:xfrm>
          <a:prstGeom prst="straightConnector1">
            <a:avLst/>
          </a:prstGeom>
          <a:noFill/>
          <a:ln w="9525" cap="flat" cmpd="sng">
            <a:solidFill>
              <a:schemeClr val="accent3"/>
            </a:solidFill>
            <a:prstDash val="solid"/>
            <a:miter lim="800000"/>
            <a:headEnd type="none" w="sm" len="sm"/>
            <a:tailEnd type="none" w="sm" len="sm"/>
          </a:ln>
        </p:spPr>
      </p:cxnSp>
      <p:sp>
        <p:nvSpPr>
          <p:cNvPr id="118" name="Google Shape;118;p9"/>
          <p:cNvSpPr txBox="1">
            <a:spLocks noGrp="1"/>
          </p:cNvSpPr>
          <p:nvPr>
            <p:ph type="subTitle" idx="1"/>
          </p:nvPr>
        </p:nvSpPr>
        <p:spPr>
          <a:xfrm>
            <a:off x="1581175" y="3091788"/>
            <a:ext cx="8247600" cy="794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200"/>
              <a:buFont typeface="Inter Light"/>
              <a:buNone/>
              <a:defRPr sz="2200" b="0" i="0" u="none" strike="noStrike" cap="none">
                <a:solidFill>
                  <a:schemeClr val="lt1"/>
                </a:solidFill>
                <a:latin typeface="Inter Light"/>
                <a:ea typeface="Inter Light"/>
                <a:cs typeface="Inter Light"/>
                <a:sym typeface="Inter Light"/>
              </a:defRPr>
            </a:lvl1pPr>
            <a:lvl2pPr marR="0" lvl="1"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9pPr>
          </a:lstStyle>
          <a:p>
            <a:endParaRPr/>
          </a:p>
        </p:txBody>
      </p:sp>
      <p:sp>
        <p:nvSpPr>
          <p:cNvPr id="119" name="Google Shape;119;p9"/>
          <p:cNvSpPr txBox="1">
            <a:spLocks noGrp="1"/>
          </p:cNvSpPr>
          <p:nvPr>
            <p:ph type="title"/>
          </p:nvPr>
        </p:nvSpPr>
        <p:spPr>
          <a:xfrm>
            <a:off x="1581175" y="2229450"/>
            <a:ext cx="8862300" cy="862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4800"/>
              <a:buFont typeface="Inter Light"/>
              <a:buNone/>
              <a:defRPr sz="4800" b="0" i="0" u="none" strike="noStrike" cap="none">
                <a:solidFill>
                  <a:schemeClr val="lt1"/>
                </a:solidFill>
                <a:latin typeface="Inter Light"/>
                <a:ea typeface="Inter Light"/>
                <a:cs typeface="Inter Light"/>
                <a:sym typeface="Inter Light"/>
              </a:defRPr>
            </a:lvl1pPr>
            <a:lvl2pPr marR="0" lvl="1"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9pPr>
          </a:lstStyle>
          <a:p>
            <a:endParaRPr/>
          </a:p>
        </p:txBody>
      </p:sp>
      <p:sp>
        <p:nvSpPr>
          <p:cNvPr id="120" name="Google Shape;120;p9"/>
          <p:cNvSpPr txBox="1">
            <a:spLocks noGrp="1"/>
          </p:cNvSpPr>
          <p:nvPr>
            <p:ph type="subTitle" idx="2"/>
          </p:nvPr>
        </p:nvSpPr>
        <p:spPr>
          <a:xfrm>
            <a:off x="1581175" y="4137050"/>
            <a:ext cx="8247600" cy="493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1800"/>
              <a:buFont typeface="Inter Light"/>
              <a:buNone/>
              <a:defRPr sz="1800" b="0" i="0" u="none" strike="noStrike" cap="none">
                <a:solidFill>
                  <a:schemeClr val="lt1"/>
                </a:solidFill>
                <a:latin typeface="Inter Light"/>
                <a:ea typeface="Inter Light"/>
                <a:cs typeface="Inter Light"/>
                <a:sym typeface="Inter Light"/>
              </a:defRPr>
            </a:lvl1pPr>
            <a:lvl2pPr marR="0" lvl="1"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9pPr>
          </a:lstStyle>
          <a:p>
            <a:endParaRPr/>
          </a:p>
        </p:txBody>
      </p:sp>
      <p:sp>
        <p:nvSpPr>
          <p:cNvPr id="121" name="Google Shape;121;p9"/>
          <p:cNvSpPr txBox="1">
            <a:spLocks noGrp="1"/>
          </p:cNvSpPr>
          <p:nvPr>
            <p:ph type="subTitle" idx="3"/>
          </p:nvPr>
        </p:nvSpPr>
        <p:spPr>
          <a:xfrm>
            <a:off x="1581175" y="5463471"/>
            <a:ext cx="8247600" cy="493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1800"/>
              <a:buFont typeface="Roboto Mono Medium"/>
              <a:buNone/>
              <a:defRPr sz="1800" i="0" u="none" strike="noStrike" cap="none">
                <a:solidFill>
                  <a:schemeClr val="lt1"/>
                </a:solidFill>
                <a:latin typeface="Roboto Mono Medium"/>
                <a:ea typeface="Roboto Mono Medium"/>
                <a:cs typeface="Roboto Mono Medium"/>
                <a:sym typeface="Roboto Mono Medium"/>
              </a:defRPr>
            </a:lvl1pPr>
            <a:lvl2pPr marR="0" lvl="1"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500"/>
              <a:buFont typeface="Arial"/>
              <a:buNone/>
              <a:defRPr sz="35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2columncontent-image">
  <p:cSld name="Cover Slide _4_1_1_1_1_1_1_1_1_2_3">
    <p:bg>
      <p:bgPr>
        <a:solidFill>
          <a:schemeClr val="lt1"/>
        </a:solidFill>
        <a:effectLst/>
      </p:bgPr>
    </p:bg>
    <p:spTree>
      <p:nvGrpSpPr>
        <p:cNvPr id="1" name="Shape 174"/>
        <p:cNvGrpSpPr/>
        <p:nvPr/>
      </p:nvGrpSpPr>
      <p:grpSpPr>
        <a:xfrm>
          <a:off x="0" y="0"/>
          <a:ext cx="0" cy="0"/>
          <a:chOff x="0" y="0"/>
          <a:chExt cx="0" cy="0"/>
        </a:xfrm>
      </p:grpSpPr>
      <p:sp>
        <p:nvSpPr>
          <p:cNvPr id="175" name="Google Shape;175;p14"/>
          <p:cNvSpPr txBox="1"/>
          <p:nvPr/>
        </p:nvSpPr>
        <p:spPr>
          <a:xfrm>
            <a:off x="147978" y="5956673"/>
            <a:ext cx="279300" cy="2880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chemeClr val="accent1"/>
              </a:buClr>
              <a:buSzPts val="2000"/>
              <a:buFont typeface="Arial"/>
              <a:buNone/>
            </a:pPr>
            <a:endParaRPr sz="2000" b="0" i="0" u="none" strike="noStrike" cap="none">
              <a:solidFill>
                <a:schemeClr val="dk2"/>
              </a:solidFill>
              <a:latin typeface="Arial"/>
              <a:ea typeface="Arial"/>
              <a:cs typeface="Arial"/>
              <a:sym typeface="Arial"/>
            </a:endParaRPr>
          </a:p>
        </p:txBody>
      </p:sp>
      <p:cxnSp>
        <p:nvCxnSpPr>
          <p:cNvPr id="176" name="Google Shape;176;p14"/>
          <p:cNvCxnSpPr/>
          <p:nvPr/>
        </p:nvCxnSpPr>
        <p:spPr>
          <a:xfrm>
            <a:off x="503475" y="1600200"/>
            <a:ext cx="12291300" cy="0"/>
          </a:xfrm>
          <a:prstGeom prst="straightConnector1">
            <a:avLst/>
          </a:prstGeom>
          <a:noFill/>
          <a:ln w="9525" cap="flat" cmpd="sng">
            <a:solidFill>
              <a:schemeClr val="accent3"/>
            </a:solidFill>
            <a:prstDash val="solid"/>
            <a:round/>
            <a:headEnd type="none" w="med" len="med"/>
            <a:tailEnd type="none" w="med" len="med"/>
          </a:ln>
        </p:spPr>
      </p:cxnSp>
      <p:sp>
        <p:nvSpPr>
          <p:cNvPr id="177" name="Google Shape;177;p14"/>
          <p:cNvSpPr/>
          <p:nvPr/>
        </p:nvSpPr>
        <p:spPr>
          <a:xfrm>
            <a:off x="0" y="0"/>
            <a:ext cx="815100" cy="6858000"/>
          </a:xfrm>
          <a:prstGeom prst="rect">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178" name="Google Shape;178;p14"/>
          <p:cNvSpPr txBox="1"/>
          <p:nvPr/>
        </p:nvSpPr>
        <p:spPr>
          <a:xfrm>
            <a:off x="180900" y="6334857"/>
            <a:ext cx="453300" cy="3924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Clr>
                <a:schemeClr val="accent1"/>
              </a:buClr>
              <a:buSzPts val="900"/>
              <a:buFont typeface="Arial"/>
              <a:buNone/>
            </a:pPr>
            <a:fld id="{00000000-1234-1234-1234-123412341234}" type="slidenum">
              <a:rPr lang="en-US" sz="1100" b="0" i="0" u="none" strike="noStrike" cap="none">
                <a:solidFill>
                  <a:schemeClr val="dk1"/>
                </a:solidFill>
                <a:latin typeface="Arial"/>
                <a:ea typeface="Arial"/>
                <a:cs typeface="Arial"/>
                <a:sym typeface="Arial"/>
              </a:rPr>
              <a:t>‹#›</a:t>
            </a:fld>
            <a:endParaRPr sz="1100" b="0" i="0" u="none" strike="noStrike" cap="none">
              <a:solidFill>
                <a:schemeClr val="dk1"/>
              </a:solidFill>
              <a:latin typeface="Arial"/>
              <a:ea typeface="Arial"/>
              <a:cs typeface="Arial"/>
              <a:sym typeface="Arial"/>
            </a:endParaRPr>
          </a:p>
        </p:txBody>
      </p:sp>
      <p:cxnSp>
        <p:nvCxnSpPr>
          <p:cNvPr id="179" name="Google Shape;179;p14"/>
          <p:cNvCxnSpPr/>
          <p:nvPr/>
        </p:nvCxnSpPr>
        <p:spPr>
          <a:xfrm>
            <a:off x="266851" y="6287668"/>
            <a:ext cx="281400" cy="0"/>
          </a:xfrm>
          <a:prstGeom prst="straightConnector1">
            <a:avLst/>
          </a:prstGeom>
          <a:noFill/>
          <a:ln w="9525" cap="flat" cmpd="sng">
            <a:solidFill>
              <a:schemeClr val="accent3"/>
            </a:solidFill>
            <a:prstDash val="solid"/>
            <a:miter lim="800000"/>
            <a:headEnd type="none" w="sm" len="sm"/>
            <a:tailEnd type="none" w="sm" len="sm"/>
          </a:ln>
        </p:spPr>
      </p:cxnSp>
      <p:sp>
        <p:nvSpPr>
          <p:cNvPr id="180" name="Google Shape;180;p14"/>
          <p:cNvSpPr txBox="1"/>
          <p:nvPr/>
        </p:nvSpPr>
        <p:spPr>
          <a:xfrm rot="-5400000" flipH="1">
            <a:off x="-377412" y="5198323"/>
            <a:ext cx="1569900" cy="2379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650"/>
              <a:buFont typeface="Arial"/>
              <a:buNone/>
            </a:pPr>
            <a:r>
              <a:rPr lang="en-US" sz="1100">
                <a:solidFill>
                  <a:schemeClr val="dk1"/>
                </a:solidFill>
                <a:latin typeface="Inter"/>
                <a:ea typeface="Inter"/>
                <a:cs typeface="Inter"/>
                <a:sym typeface="Inter"/>
              </a:rPr>
              <a:t>Private &amp; Confidential</a:t>
            </a:r>
            <a:endParaRPr sz="1100" b="0" i="0" u="none" strike="noStrike" cap="none">
              <a:solidFill>
                <a:schemeClr val="dk1"/>
              </a:solidFill>
              <a:latin typeface="Inter"/>
              <a:ea typeface="Inter"/>
              <a:cs typeface="Inter"/>
              <a:sym typeface="Inter"/>
            </a:endParaRPr>
          </a:p>
        </p:txBody>
      </p:sp>
      <p:pic>
        <p:nvPicPr>
          <p:cNvPr id="181" name="Google Shape;181;p14"/>
          <p:cNvPicPr preferRelativeResize="0"/>
          <p:nvPr/>
        </p:nvPicPr>
        <p:blipFill>
          <a:blip r:embed="rId2">
            <a:alphaModFix/>
          </a:blip>
          <a:stretch>
            <a:fillRect/>
          </a:stretch>
        </p:blipFill>
        <p:spPr>
          <a:xfrm>
            <a:off x="106836" y="261000"/>
            <a:ext cx="601438" cy="392400"/>
          </a:xfrm>
          <a:prstGeom prst="rect">
            <a:avLst/>
          </a:prstGeom>
          <a:noFill/>
          <a:ln>
            <a:noFill/>
          </a:ln>
        </p:spPr>
      </p:pic>
      <p:cxnSp>
        <p:nvCxnSpPr>
          <p:cNvPr id="182" name="Google Shape;182;p14"/>
          <p:cNvCxnSpPr/>
          <p:nvPr/>
        </p:nvCxnSpPr>
        <p:spPr>
          <a:xfrm>
            <a:off x="407555" y="822262"/>
            <a:ext cx="8400" cy="3693600"/>
          </a:xfrm>
          <a:prstGeom prst="straightConnector1">
            <a:avLst/>
          </a:prstGeom>
          <a:noFill/>
          <a:ln w="9525" cap="flat" cmpd="sng">
            <a:solidFill>
              <a:schemeClr val="accent3"/>
            </a:solidFill>
            <a:prstDash val="solid"/>
            <a:miter lim="800000"/>
            <a:headEnd type="none" w="sm" len="sm"/>
            <a:tailEnd type="none" w="sm" len="sm"/>
          </a:ln>
        </p:spPr>
      </p:cxnSp>
      <p:sp>
        <p:nvSpPr>
          <p:cNvPr id="183" name="Google Shape;183;p14"/>
          <p:cNvSpPr txBox="1">
            <a:spLocks noGrp="1"/>
          </p:cNvSpPr>
          <p:nvPr>
            <p:ph type="title"/>
          </p:nvPr>
        </p:nvSpPr>
        <p:spPr>
          <a:xfrm>
            <a:off x="1261388" y="584400"/>
            <a:ext cx="8862300" cy="66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3000"/>
              <a:buFont typeface="Inter Light"/>
              <a:buNone/>
              <a:defRPr sz="3000" b="0" i="0" u="none" strike="noStrike" cap="none">
                <a:solidFill>
                  <a:schemeClr val="dk2"/>
                </a:solidFill>
                <a:latin typeface="Inter Light"/>
                <a:ea typeface="Inter Light"/>
                <a:cs typeface="Inter Light"/>
                <a:sym typeface="Inter Light"/>
              </a:defRPr>
            </a:lvl1pPr>
            <a:lvl2pPr marR="0" lvl="1"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9pPr>
          </a:lstStyle>
          <a:p>
            <a:endParaRPr/>
          </a:p>
        </p:txBody>
      </p:sp>
      <p:sp>
        <p:nvSpPr>
          <p:cNvPr id="184" name="Google Shape;184;p14"/>
          <p:cNvSpPr txBox="1">
            <a:spLocks noGrp="1"/>
          </p:cNvSpPr>
          <p:nvPr>
            <p:ph type="body" idx="1"/>
          </p:nvPr>
        </p:nvSpPr>
        <p:spPr>
          <a:xfrm>
            <a:off x="1284896" y="1878675"/>
            <a:ext cx="5658600" cy="3242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2pPr>
            <a:lvl3pPr marL="1371600" lvl="2"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3pPr>
            <a:lvl4pPr marL="1828800" lvl="3"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4pPr>
            <a:lvl5pPr marL="2286000" lvl="4"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5pPr>
            <a:lvl6pPr marL="2743200" lvl="5"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6pPr>
            <a:lvl7pPr marL="3200400" lvl="6"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7pPr>
            <a:lvl8pPr marL="3657600" lvl="7"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8pPr>
            <a:lvl9pPr marL="4114800" lvl="8"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9pPr>
          </a:lstStyle>
          <a:p>
            <a:endParaRPr/>
          </a:p>
        </p:txBody>
      </p:sp>
      <p:sp>
        <p:nvSpPr>
          <p:cNvPr id="185" name="Google Shape;185;p14"/>
          <p:cNvSpPr>
            <a:spLocks noGrp="1"/>
          </p:cNvSpPr>
          <p:nvPr>
            <p:ph type="pic" idx="2"/>
          </p:nvPr>
        </p:nvSpPr>
        <p:spPr>
          <a:xfrm>
            <a:off x="7730550" y="1878675"/>
            <a:ext cx="3261600" cy="37749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2columncontent-image-dark">
  <p:cSld name="Cover Slide _4_1_1_1_1_1_1_1_1_2_3_2">
    <p:bg>
      <p:bgPr>
        <a:solidFill>
          <a:schemeClr val="dk2"/>
        </a:solidFill>
        <a:effectLst/>
      </p:bgPr>
    </p:bg>
    <p:spTree>
      <p:nvGrpSpPr>
        <p:cNvPr id="1" name="Shape 186"/>
        <p:cNvGrpSpPr/>
        <p:nvPr/>
      </p:nvGrpSpPr>
      <p:grpSpPr>
        <a:xfrm>
          <a:off x="0" y="0"/>
          <a:ext cx="0" cy="0"/>
          <a:chOff x="0" y="0"/>
          <a:chExt cx="0" cy="0"/>
        </a:xfrm>
      </p:grpSpPr>
      <p:sp>
        <p:nvSpPr>
          <p:cNvPr id="187" name="Google Shape;187;p15"/>
          <p:cNvSpPr txBox="1"/>
          <p:nvPr/>
        </p:nvSpPr>
        <p:spPr>
          <a:xfrm>
            <a:off x="147978" y="5956673"/>
            <a:ext cx="279300" cy="2880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chemeClr val="accent1"/>
              </a:buClr>
              <a:buSzPts val="2000"/>
              <a:buFont typeface="Arial"/>
              <a:buNone/>
            </a:pPr>
            <a:endParaRPr sz="2000" b="0" i="0" u="none" strike="noStrike" cap="none">
              <a:solidFill>
                <a:schemeClr val="dk2"/>
              </a:solidFill>
              <a:latin typeface="Arial"/>
              <a:ea typeface="Arial"/>
              <a:cs typeface="Arial"/>
              <a:sym typeface="Arial"/>
            </a:endParaRPr>
          </a:p>
        </p:txBody>
      </p:sp>
      <p:sp>
        <p:nvSpPr>
          <p:cNvPr id="188" name="Google Shape;188;p15"/>
          <p:cNvSpPr txBox="1"/>
          <p:nvPr/>
        </p:nvSpPr>
        <p:spPr>
          <a:xfrm>
            <a:off x="61100" y="6334857"/>
            <a:ext cx="453300" cy="3924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Clr>
                <a:schemeClr val="accent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a:t>
            </a:fld>
            <a:endParaRPr sz="900" b="0" i="0" u="none" strike="noStrike" cap="none">
              <a:solidFill>
                <a:schemeClr val="dk1"/>
              </a:solidFill>
              <a:latin typeface="Arial"/>
              <a:ea typeface="Arial"/>
              <a:cs typeface="Arial"/>
              <a:sym typeface="Arial"/>
            </a:endParaRPr>
          </a:p>
        </p:txBody>
      </p:sp>
      <p:cxnSp>
        <p:nvCxnSpPr>
          <p:cNvPr id="189" name="Google Shape;189;p15"/>
          <p:cNvCxnSpPr/>
          <p:nvPr/>
        </p:nvCxnSpPr>
        <p:spPr>
          <a:xfrm>
            <a:off x="575400" y="1600200"/>
            <a:ext cx="11695800" cy="0"/>
          </a:xfrm>
          <a:prstGeom prst="straightConnector1">
            <a:avLst/>
          </a:prstGeom>
          <a:noFill/>
          <a:ln w="9525" cap="flat" cmpd="sng">
            <a:solidFill>
              <a:schemeClr val="lt2"/>
            </a:solidFill>
            <a:prstDash val="solid"/>
            <a:round/>
            <a:headEnd type="none" w="med" len="med"/>
            <a:tailEnd type="none" w="med" len="med"/>
          </a:ln>
        </p:spPr>
      </p:cxnSp>
      <p:sp>
        <p:nvSpPr>
          <p:cNvPr id="190" name="Google Shape;190;p15"/>
          <p:cNvSpPr>
            <a:spLocks noGrp="1"/>
          </p:cNvSpPr>
          <p:nvPr>
            <p:ph type="pic" idx="2"/>
          </p:nvPr>
        </p:nvSpPr>
        <p:spPr>
          <a:xfrm>
            <a:off x="7730550" y="1878675"/>
            <a:ext cx="3261600" cy="3774900"/>
          </a:xfrm>
          <a:prstGeom prst="rect">
            <a:avLst/>
          </a:prstGeom>
          <a:noFill/>
          <a:ln>
            <a:noFill/>
          </a:ln>
        </p:spPr>
      </p:sp>
      <p:sp>
        <p:nvSpPr>
          <p:cNvPr id="191" name="Google Shape;191;p15"/>
          <p:cNvSpPr/>
          <p:nvPr/>
        </p:nvSpPr>
        <p:spPr>
          <a:xfrm>
            <a:off x="0" y="0"/>
            <a:ext cx="815100" cy="6858000"/>
          </a:xfrm>
          <a:prstGeom prst="rect">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192" name="Google Shape;192;p15"/>
          <p:cNvSpPr txBox="1"/>
          <p:nvPr/>
        </p:nvSpPr>
        <p:spPr>
          <a:xfrm>
            <a:off x="180900" y="6334857"/>
            <a:ext cx="453300" cy="3924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Clr>
                <a:schemeClr val="accent1"/>
              </a:buClr>
              <a:buSzPts val="900"/>
              <a:buFont typeface="Arial"/>
              <a:buNone/>
            </a:pPr>
            <a:fld id="{00000000-1234-1234-1234-123412341234}" type="slidenum">
              <a:rPr lang="en-US" sz="1100" b="0" i="0" u="none" strike="noStrike" cap="none">
                <a:solidFill>
                  <a:schemeClr val="dk1"/>
                </a:solidFill>
                <a:latin typeface="Arial"/>
                <a:ea typeface="Arial"/>
                <a:cs typeface="Arial"/>
                <a:sym typeface="Arial"/>
              </a:rPr>
              <a:t>‹#›</a:t>
            </a:fld>
            <a:endParaRPr sz="1100" b="0" i="0" u="none" strike="noStrike" cap="none">
              <a:solidFill>
                <a:schemeClr val="dk1"/>
              </a:solidFill>
              <a:latin typeface="Arial"/>
              <a:ea typeface="Arial"/>
              <a:cs typeface="Arial"/>
              <a:sym typeface="Arial"/>
            </a:endParaRPr>
          </a:p>
        </p:txBody>
      </p:sp>
      <p:cxnSp>
        <p:nvCxnSpPr>
          <p:cNvPr id="193" name="Google Shape;193;p15"/>
          <p:cNvCxnSpPr/>
          <p:nvPr/>
        </p:nvCxnSpPr>
        <p:spPr>
          <a:xfrm>
            <a:off x="266851" y="6287668"/>
            <a:ext cx="281400" cy="0"/>
          </a:xfrm>
          <a:prstGeom prst="straightConnector1">
            <a:avLst/>
          </a:prstGeom>
          <a:noFill/>
          <a:ln w="9525" cap="flat" cmpd="sng">
            <a:solidFill>
              <a:schemeClr val="accent3"/>
            </a:solidFill>
            <a:prstDash val="solid"/>
            <a:miter lim="800000"/>
            <a:headEnd type="none" w="sm" len="sm"/>
            <a:tailEnd type="none" w="sm" len="sm"/>
          </a:ln>
        </p:spPr>
      </p:cxnSp>
      <p:sp>
        <p:nvSpPr>
          <p:cNvPr id="194" name="Google Shape;194;p15"/>
          <p:cNvSpPr txBox="1"/>
          <p:nvPr/>
        </p:nvSpPr>
        <p:spPr>
          <a:xfrm rot="-5400000" flipH="1">
            <a:off x="-377412" y="5198323"/>
            <a:ext cx="1569900" cy="2379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650"/>
              <a:buFont typeface="Arial"/>
              <a:buNone/>
            </a:pPr>
            <a:r>
              <a:rPr lang="en-US" sz="1100">
                <a:solidFill>
                  <a:schemeClr val="dk1"/>
                </a:solidFill>
                <a:latin typeface="Inter"/>
                <a:ea typeface="Inter"/>
                <a:cs typeface="Inter"/>
                <a:sym typeface="Inter"/>
              </a:rPr>
              <a:t>Private &amp; Confidential</a:t>
            </a:r>
            <a:endParaRPr sz="1100" b="0" i="0" u="none" strike="noStrike" cap="none">
              <a:solidFill>
                <a:schemeClr val="dk1"/>
              </a:solidFill>
              <a:latin typeface="Inter"/>
              <a:ea typeface="Inter"/>
              <a:cs typeface="Inter"/>
              <a:sym typeface="Inter"/>
            </a:endParaRPr>
          </a:p>
        </p:txBody>
      </p:sp>
      <p:pic>
        <p:nvPicPr>
          <p:cNvPr id="195" name="Google Shape;195;p15"/>
          <p:cNvPicPr preferRelativeResize="0"/>
          <p:nvPr/>
        </p:nvPicPr>
        <p:blipFill>
          <a:blip r:embed="rId2">
            <a:alphaModFix/>
          </a:blip>
          <a:stretch>
            <a:fillRect/>
          </a:stretch>
        </p:blipFill>
        <p:spPr>
          <a:xfrm>
            <a:off x="106836" y="261000"/>
            <a:ext cx="601438" cy="392400"/>
          </a:xfrm>
          <a:prstGeom prst="rect">
            <a:avLst/>
          </a:prstGeom>
          <a:noFill/>
          <a:ln>
            <a:noFill/>
          </a:ln>
        </p:spPr>
      </p:pic>
      <p:cxnSp>
        <p:nvCxnSpPr>
          <p:cNvPr id="196" name="Google Shape;196;p15"/>
          <p:cNvCxnSpPr/>
          <p:nvPr/>
        </p:nvCxnSpPr>
        <p:spPr>
          <a:xfrm>
            <a:off x="407555" y="822262"/>
            <a:ext cx="8400" cy="3693600"/>
          </a:xfrm>
          <a:prstGeom prst="straightConnector1">
            <a:avLst/>
          </a:prstGeom>
          <a:noFill/>
          <a:ln w="9525" cap="flat" cmpd="sng">
            <a:solidFill>
              <a:schemeClr val="accent3"/>
            </a:solidFill>
            <a:prstDash val="solid"/>
            <a:miter lim="800000"/>
            <a:headEnd type="none" w="sm" len="sm"/>
            <a:tailEnd type="none" w="sm" len="sm"/>
          </a:ln>
        </p:spPr>
      </p:cxnSp>
      <p:sp>
        <p:nvSpPr>
          <p:cNvPr id="197" name="Google Shape;197;p15"/>
          <p:cNvSpPr txBox="1">
            <a:spLocks noGrp="1"/>
          </p:cNvSpPr>
          <p:nvPr>
            <p:ph type="title"/>
          </p:nvPr>
        </p:nvSpPr>
        <p:spPr>
          <a:xfrm>
            <a:off x="1261388" y="584400"/>
            <a:ext cx="8862300" cy="66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3000"/>
              <a:buFont typeface="Inter Light"/>
              <a:buNone/>
              <a:defRPr sz="3000" b="0" i="0" u="none" strike="noStrike" cap="none">
                <a:solidFill>
                  <a:schemeClr val="lt1"/>
                </a:solidFill>
                <a:latin typeface="Inter Light"/>
                <a:ea typeface="Inter Light"/>
                <a:cs typeface="Inter Light"/>
                <a:sym typeface="Inter Light"/>
              </a:defRPr>
            </a:lvl1pPr>
            <a:lvl2pPr marR="0" lvl="1"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9pPr>
          </a:lstStyle>
          <a:p>
            <a:endParaRPr/>
          </a:p>
        </p:txBody>
      </p:sp>
      <p:sp>
        <p:nvSpPr>
          <p:cNvPr id="198" name="Google Shape;198;p15"/>
          <p:cNvSpPr txBox="1">
            <a:spLocks noGrp="1"/>
          </p:cNvSpPr>
          <p:nvPr>
            <p:ph type="body" idx="1"/>
          </p:nvPr>
        </p:nvSpPr>
        <p:spPr>
          <a:xfrm>
            <a:off x="1284903" y="1878675"/>
            <a:ext cx="5576700" cy="3242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1"/>
              </a:buClr>
              <a:buSzPts val="1400"/>
              <a:buFont typeface="Inter"/>
              <a:buChar char="●"/>
              <a:defRPr>
                <a:solidFill>
                  <a:schemeClr val="lt1"/>
                </a:solidFill>
                <a:latin typeface="Inter"/>
                <a:ea typeface="Inter"/>
                <a:cs typeface="Inter"/>
                <a:sym typeface="Inter"/>
              </a:defRPr>
            </a:lvl1pPr>
            <a:lvl2pPr marL="914400" lvl="1" indent="-317500" rtl="0">
              <a:lnSpc>
                <a:spcPct val="115000"/>
              </a:lnSpc>
              <a:spcBef>
                <a:spcPts val="0"/>
              </a:spcBef>
              <a:spcAft>
                <a:spcPts val="0"/>
              </a:spcAft>
              <a:buClr>
                <a:schemeClr val="accent1"/>
              </a:buClr>
              <a:buSzPts val="1400"/>
              <a:buFont typeface="Inter"/>
              <a:buChar char="○"/>
              <a:defRPr>
                <a:solidFill>
                  <a:schemeClr val="lt1"/>
                </a:solidFill>
                <a:latin typeface="Inter"/>
                <a:ea typeface="Inter"/>
                <a:cs typeface="Inter"/>
                <a:sym typeface="Inter"/>
              </a:defRPr>
            </a:lvl2pPr>
            <a:lvl3pPr marL="1371600" lvl="2" indent="-317500" rtl="0">
              <a:lnSpc>
                <a:spcPct val="115000"/>
              </a:lnSpc>
              <a:spcBef>
                <a:spcPts val="0"/>
              </a:spcBef>
              <a:spcAft>
                <a:spcPts val="0"/>
              </a:spcAft>
              <a:buClr>
                <a:schemeClr val="accent1"/>
              </a:buClr>
              <a:buSzPts val="1400"/>
              <a:buFont typeface="Inter"/>
              <a:buChar char="●"/>
              <a:defRPr>
                <a:solidFill>
                  <a:schemeClr val="lt1"/>
                </a:solidFill>
                <a:latin typeface="Inter"/>
                <a:ea typeface="Inter"/>
                <a:cs typeface="Inter"/>
                <a:sym typeface="Inter"/>
              </a:defRPr>
            </a:lvl3pPr>
            <a:lvl4pPr marL="1828800" lvl="3" indent="-317500" rtl="0">
              <a:lnSpc>
                <a:spcPct val="115000"/>
              </a:lnSpc>
              <a:spcBef>
                <a:spcPts val="0"/>
              </a:spcBef>
              <a:spcAft>
                <a:spcPts val="0"/>
              </a:spcAft>
              <a:buClr>
                <a:schemeClr val="accent1"/>
              </a:buClr>
              <a:buSzPts val="1400"/>
              <a:buFont typeface="Inter"/>
              <a:buChar char="○"/>
              <a:defRPr>
                <a:solidFill>
                  <a:schemeClr val="lt1"/>
                </a:solidFill>
                <a:latin typeface="Inter"/>
                <a:ea typeface="Inter"/>
                <a:cs typeface="Inter"/>
                <a:sym typeface="Inter"/>
              </a:defRPr>
            </a:lvl4pPr>
            <a:lvl5pPr marL="2286000" lvl="4" indent="-317500" rtl="0">
              <a:lnSpc>
                <a:spcPct val="115000"/>
              </a:lnSpc>
              <a:spcBef>
                <a:spcPts val="0"/>
              </a:spcBef>
              <a:spcAft>
                <a:spcPts val="0"/>
              </a:spcAft>
              <a:buClr>
                <a:schemeClr val="accent1"/>
              </a:buClr>
              <a:buSzPts val="1400"/>
              <a:buFont typeface="Inter"/>
              <a:buChar char="●"/>
              <a:defRPr>
                <a:solidFill>
                  <a:schemeClr val="lt1"/>
                </a:solidFill>
                <a:latin typeface="Inter"/>
                <a:ea typeface="Inter"/>
                <a:cs typeface="Inter"/>
                <a:sym typeface="Inter"/>
              </a:defRPr>
            </a:lvl5pPr>
            <a:lvl6pPr marL="2743200" lvl="5" indent="-317500" rtl="0">
              <a:lnSpc>
                <a:spcPct val="115000"/>
              </a:lnSpc>
              <a:spcBef>
                <a:spcPts val="0"/>
              </a:spcBef>
              <a:spcAft>
                <a:spcPts val="0"/>
              </a:spcAft>
              <a:buClr>
                <a:schemeClr val="accent1"/>
              </a:buClr>
              <a:buSzPts val="1400"/>
              <a:buFont typeface="Inter"/>
              <a:buChar char="○"/>
              <a:defRPr>
                <a:solidFill>
                  <a:schemeClr val="lt1"/>
                </a:solidFill>
                <a:latin typeface="Inter"/>
                <a:ea typeface="Inter"/>
                <a:cs typeface="Inter"/>
                <a:sym typeface="Inter"/>
              </a:defRPr>
            </a:lvl6pPr>
            <a:lvl7pPr marL="3200400" lvl="6" indent="-317500" rtl="0">
              <a:lnSpc>
                <a:spcPct val="115000"/>
              </a:lnSpc>
              <a:spcBef>
                <a:spcPts val="0"/>
              </a:spcBef>
              <a:spcAft>
                <a:spcPts val="0"/>
              </a:spcAft>
              <a:buClr>
                <a:schemeClr val="accent1"/>
              </a:buClr>
              <a:buSzPts val="1400"/>
              <a:buFont typeface="Inter"/>
              <a:buChar char="●"/>
              <a:defRPr>
                <a:solidFill>
                  <a:schemeClr val="lt1"/>
                </a:solidFill>
                <a:latin typeface="Inter"/>
                <a:ea typeface="Inter"/>
                <a:cs typeface="Inter"/>
                <a:sym typeface="Inter"/>
              </a:defRPr>
            </a:lvl7pPr>
            <a:lvl8pPr marL="3657600" lvl="7" indent="-317500" rtl="0">
              <a:lnSpc>
                <a:spcPct val="115000"/>
              </a:lnSpc>
              <a:spcBef>
                <a:spcPts val="0"/>
              </a:spcBef>
              <a:spcAft>
                <a:spcPts val="0"/>
              </a:spcAft>
              <a:buClr>
                <a:schemeClr val="accent1"/>
              </a:buClr>
              <a:buSzPts val="1400"/>
              <a:buFont typeface="Inter"/>
              <a:buChar char="○"/>
              <a:defRPr>
                <a:solidFill>
                  <a:schemeClr val="lt1"/>
                </a:solidFill>
                <a:latin typeface="Inter"/>
                <a:ea typeface="Inter"/>
                <a:cs typeface="Inter"/>
                <a:sym typeface="Inter"/>
              </a:defRPr>
            </a:lvl8pPr>
            <a:lvl9pPr marL="4114800" lvl="8" indent="-317500" rtl="0">
              <a:lnSpc>
                <a:spcPct val="115000"/>
              </a:lnSpc>
              <a:spcBef>
                <a:spcPts val="0"/>
              </a:spcBef>
              <a:spcAft>
                <a:spcPts val="0"/>
              </a:spcAft>
              <a:buClr>
                <a:schemeClr val="accent1"/>
              </a:buClr>
              <a:buSzPts val="1400"/>
              <a:buFont typeface="Inter"/>
              <a:buChar char="●"/>
              <a:defRPr>
                <a:solidFill>
                  <a:schemeClr val="lt1"/>
                </a:solidFill>
                <a:latin typeface="Inter"/>
                <a:ea typeface="Inter"/>
                <a:cs typeface="Inter"/>
                <a:sym typeface="Inte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twocolumncontent2">
  <p:cSld name="Cover Slide _4_1_1_1_1_1_1_1_1_2_1">
    <p:bg>
      <p:bgPr>
        <a:solidFill>
          <a:schemeClr val="lt1"/>
        </a:solidFill>
        <a:effectLst/>
      </p:bgPr>
    </p:bg>
    <p:spTree>
      <p:nvGrpSpPr>
        <p:cNvPr id="1" name="Shape 295"/>
        <p:cNvGrpSpPr/>
        <p:nvPr/>
      </p:nvGrpSpPr>
      <p:grpSpPr>
        <a:xfrm>
          <a:off x="0" y="0"/>
          <a:ext cx="0" cy="0"/>
          <a:chOff x="0" y="0"/>
          <a:chExt cx="0" cy="0"/>
        </a:xfrm>
      </p:grpSpPr>
      <p:sp>
        <p:nvSpPr>
          <p:cNvPr id="296" name="Google Shape;296;p24"/>
          <p:cNvSpPr txBox="1"/>
          <p:nvPr/>
        </p:nvSpPr>
        <p:spPr>
          <a:xfrm>
            <a:off x="147978" y="5956673"/>
            <a:ext cx="279300" cy="2880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chemeClr val="accent1"/>
              </a:buClr>
              <a:buSzPts val="2000"/>
              <a:buFont typeface="Arial"/>
              <a:buNone/>
            </a:pPr>
            <a:endParaRPr sz="2000" b="0" i="0" u="none" strike="noStrike" cap="none">
              <a:solidFill>
                <a:schemeClr val="dk2"/>
              </a:solidFill>
              <a:latin typeface="Arial"/>
              <a:ea typeface="Arial"/>
              <a:cs typeface="Arial"/>
              <a:sym typeface="Arial"/>
            </a:endParaRPr>
          </a:p>
        </p:txBody>
      </p:sp>
      <p:cxnSp>
        <p:nvCxnSpPr>
          <p:cNvPr id="297" name="Google Shape;297;p24"/>
          <p:cNvCxnSpPr/>
          <p:nvPr/>
        </p:nvCxnSpPr>
        <p:spPr>
          <a:xfrm rot="10800000" flipH="1">
            <a:off x="575400" y="1596300"/>
            <a:ext cx="11601600" cy="3900"/>
          </a:xfrm>
          <a:prstGeom prst="straightConnector1">
            <a:avLst/>
          </a:prstGeom>
          <a:noFill/>
          <a:ln w="9525" cap="flat" cmpd="sng">
            <a:solidFill>
              <a:schemeClr val="accent3"/>
            </a:solidFill>
            <a:prstDash val="solid"/>
            <a:round/>
            <a:headEnd type="none" w="med" len="med"/>
            <a:tailEnd type="none" w="med" len="med"/>
          </a:ln>
        </p:spPr>
      </p:cxnSp>
      <p:cxnSp>
        <p:nvCxnSpPr>
          <p:cNvPr id="298" name="Google Shape;298;p24"/>
          <p:cNvCxnSpPr/>
          <p:nvPr/>
        </p:nvCxnSpPr>
        <p:spPr>
          <a:xfrm>
            <a:off x="6096000" y="1596300"/>
            <a:ext cx="0" cy="5304600"/>
          </a:xfrm>
          <a:prstGeom prst="straightConnector1">
            <a:avLst/>
          </a:prstGeom>
          <a:noFill/>
          <a:ln w="9525" cap="flat" cmpd="sng">
            <a:solidFill>
              <a:schemeClr val="accent3"/>
            </a:solidFill>
            <a:prstDash val="solid"/>
            <a:round/>
            <a:headEnd type="none" w="med" len="med"/>
            <a:tailEnd type="none" w="med" len="med"/>
          </a:ln>
        </p:spPr>
      </p:cxnSp>
      <p:sp>
        <p:nvSpPr>
          <p:cNvPr id="299" name="Google Shape;299;p24"/>
          <p:cNvSpPr txBox="1">
            <a:spLocks noGrp="1"/>
          </p:cNvSpPr>
          <p:nvPr>
            <p:ph type="body" idx="1"/>
          </p:nvPr>
        </p:nvSpPr>
        <p:spPr>
          <a:xfrm>
            <a:off x="1284899" y="1878675"/>
            <a:ext cx="4205100" cy="3242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2pPr>
            <a:lvl3pPr marL="1371600" lvl="2"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3pPr>
            <a:lvl4pPr marL="1828800" lvl="3"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4pPr>
            <a:lvl5pPr marL="2286000" lvl="4"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5pPr>
            <a:lvl6pPr marL="2743200" lvl="5"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6pPr>
            <a:lvl7pPr marL="3200400" lvl="6"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7pPr>
            <a:lvl8pPr marL="3657600" lvl="7"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8pPr>
            <a:lvl9pPr marL="4114800" lvl="8"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9pPr>
          </a:lstStyle>
          <a:p>
            <a:endParaRPr/>
          </a:p>
        </p:txBody>
      </p:sp>
      <p:sp>
        <p:nvSpPr>
          <p:cNvPr id="300" name="Google Shape;300;p24"/>
          <p:cNvSpPr txBox="1">
            <a:spLocks noGrp="1"/>
          </p:cNvSpPr>
          <p:nvPr>
            <p:ph type="body" idx="2"/>
          </p:nvPr>
        </p:nvSpPr>
        <p:spPr>
          <a:xfrm>
            <a:off x="6553199" y="1878675"/>
            <a:ext cx="4205100" cy="3242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2pPr>
            <a:lvl3pPr marL="1371600" lvl="2"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3pPr>
            <a:lvl4pPr marL="1828800" lvl="3"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4pPr>
            <a:lvl5pPr marL="2286000" lvl="4"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5pPr>
            <a:lvl6pPr marL="2743200" lvl="5"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6pPr>
            <a:lvl7pPr marL="3200400" lvl="6"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7pPr>
            <a:lvl8pPr marL="3657600" lvl="7"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8pPr>
            <a:lvl9pPr marL="4114800" lvl="8"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9pPr>
          </a:lstStyle>
          <a:p>
            <a:endParaRPr/>
          </a:p>
        </p:txBody>
      </p:sp>
      <p:sp>
        <p:nvSpPr>
          <p:cNvPr id="301" name="Google Shape;301;p24"/>
          <p:cNvSpPr/>
          <p:nvPr/>
        </p:nvSpPr>
        <p:spPr>
          <a:xfrm>
            <a:off x="0" y="0"/>
            <a:ext cx="815100" cy="6858000"/>
          </a:xfrm>
          <a:prstGeom prst="rect">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302" name="Google Shape;302;p24"/>
          <p:cNvSpPr txBox="1"/>
          <p:nvPr/>
        </p:nvSpPr>
        <p:spPr>
          <a:xfrm>
            <a:off x="180900" y="6334857"/>
            <a:ext cx="453300" cy="3924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Clr>
                <a:schemeClr val="accent1"/>
              </a:buClr>
              <a:buSzPts val="900"/>
              <a:buFont typeface="Arial"/>
              <a:buNone/>
            </a:pPr>
            <a:fld id="{00000000-1234-1234-1234-123412341234}" type="slidenum">
              <a:rPr lang="en-US" sz="1100" b="0" i="0" u="none" strike="noStrike" cap="none">
                <a:solidFill>
                  <a:schemeClr val="dk1"/>
                </a:solidFill>
                <a:latin typeface="Arial"/>
                <a:ea typeface="Arial"/>
                <a:cs typeface="Arial"/>
                <a:sym typeface="Arial"/>
              </a:rPr>
              <a:t>‹#›</a:t>
            </a:fld>
            <a:endParaRPr sz="1100" b="0" i="0" u="none" strike="noStrike" cap="none">
              <a:solidFill>
                <a:schemeClr val="dk1"/>
              </a:solidFill>
              <a:latin typeface="Arial"/>
              <a:ea typeface="Arial"/>
              <a:cs typeface="Arial"/>
              <a:sym typeface="Arial"/>
            </a:endParaRPr>
          </a:p>
        </p:txBody>
      </p:sp>
      <p:cxnSp>
        <p:nvCxnSpPr>
          <p:cNvPr id="303" name="Google Shape;303;p24"/>
          <p:cNvCxnSpPr/>
          <p:nvPr/>
        </p:nvCxnSpPr>
        <p:spPr>
          <a:xfrm>
            <a:off x="266851" y="6287668"/>
            <a:ext cx="281400" cy="0"/>
          </a:xfrm>
          <a:prstGeom prst="straightConnector1">
            <a:avLst/>
          </a:prstGeom>
          <a:noFill/>
          <a:ln w="9525" cap="flat" cmpd="sng">
            <a:solidFill>
              <a:schemeClr val="accent3"/>
            </a:solidFill>
            <a:prstDash val="solid"/>
            <a:miter lim="800000"/>
            <a:headEnd type="none" w="sm" len="sm"/>
            <a:tailEnd type="none" w="sm" len="sm"/>
          </a:ln>
        </p:spPr>
      </p:cxnSp>
      <p:sp>
        <p:nvSpPr>
          <p:cNvPr id="304" name="Google Shape;304;p24"/>
          <p:cNvSpPr txBox="1"/>
          <p:nvPr/>
        </p:nvSpPr>
        <p:spPr>
          <a:xfrm rot="-5400000" flipH="1">
            <a:off x="-377412" y="5198323"/>
            <a:ext cx="1569900" cy="2379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650"/>
              <a:buFont typeface="Arial"/>
              <a:buNone/>
            </a:pPr>
            <a:r>
              <a:rPr lang="en-US" sz="1100">
                <a:solidFill>
                  <a:schemeClr val="dk1"/>
                </a:solidFill>
                <a:latin typeface="Inter"/>
                <a:ea typeface="Inter"/>
                <a:cs typeface="Inter"/>
                <a:sym typeface="Inter"/>
              </a:rPr>
              <a:t>Private &amp; Confidential</a:t>
            </a:r>
            <a:endParaRPr sz="1100" b="0" i="0" u="none" strike="noStrike" cap="none">
              <a:solidFill>
                <a:schemeClr val="dk1"/>
              </a:solidFill>
              <a:latin typeface="Inter"/>
              <a:ea typeface="Inter"/>
              <a:cs typeface="Inter"/>
              <a:sym typeface="Inter"/>
            </a:endParaRPr>
          </a:p>
        </p:txBody>
      </p:sp>
      <p:pic>
        <p:nvPicPr>
          <p:cNvPr id="305" name="Google Shape;305;p24"/>
          <p:cNvPicPr preferRelativeResize="0"/>
          <p:nvPr/>
        </p:nvPicPr>
        <p:blipFill>
          <a:blip r:embed="rId2">
            <a:alphaModFix/>
          </a:blip>
          <a:stretch>
            <a:fillRect/>
          </a:stretch>
        </p:blipFill>
        <p:spPr>
          <a:xfrm>
            <a:off x="106836" y="261000"/>
            <a:ext cx="601438" cy="392400"/>
          </a:xfrm>
          <a:prstGeom prst="rect">
            <a:avLst/>
          </a:prstGeom>
          <a:noFill/>
          <a:ln>
            <a:noFill/>
          </a:ln>
        </p:spPr>
      </p:pic>
      <p:cxnSp>
        <p:nvCxnSpPr>
          <p:cNvPr id="306" name="Google Shape;306;p24"/>
          <p:cNvCxnSpPr/>
          <p:nvPr/>
        </p:nvCxnSpPr>
        <p:spPr>
          <a:xfrm>
            <a:off x="407555" y="822262"/>
            <a:ext cx="8400" cy="3693600"/>
          </a:xfrm>
          <a:prstGeom prst="straightConnector1">
            <a:avLst/>
          </a:prstGeom>
          <a:noFill/>
          <a:ln w="9525" cap="flat" cmpd="sng">
            <a:solidFill>
              <a:schemeClr val="accent3"/>
            </a:solidFill>
            <a:prstDash val="solid"/>
            <a:miter lim="800000"/>
            <a:headEnd type="none" w="sm" len="sm"/>
            <a:tailEnd type="none" w="sm" len="sm"/>
          </a:ln>
        </p:spPr>
      </p:cxnSp>
      <p:sp>
        <p:nvSpPr>
          <p:cNvPr id="307" name="Google Shape;307;p24"/>
          <p:cNvSpPr txBox="1">
            <a:spLocks noGrp="1"/>
          </p:cNvSpPr>
          <p:nvPr>
            <p:ph type="title"/>
          </p:nvPr>
        </p:nvSpPr>
        <p:spPr>
          <a:xfrm>
            <a:off x="1261388" y="584400"/>
            <a:ext cx="8862300" cy="66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3000"/>
              <a:buFont typeface="Inter Light"/>
              <a:buNone/>
              <a:defRPr sz="3000" b="0" i="0" u="none" strike="noStrike" cap="none">
                <a:solidFill>
                  <a:schemeClr val="dk2"/>
                </a:solidFill>
                <a:latin typeface="Inter Light"/>
                <a:ea typeface="Inter Light"/>
                <a:cs typeface="Inter Light"/>
                <a:sym typeface="Inter Light"/>
              </a:defRPr>
            </a:lvl1pPr>
            <a:lvl2pPr marR="0" lvl="1"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D-1columncontent">
  <p:cSld name="Cover Slide _4_1_1_1_1_1_1_1_1_2_1_1">
    <p:bg>
      <p:bgPr>
        <a:solidFill>
          <a:schemeClr val="lt1"/>
        </a:solidFill>
        <a:effectLst/>
      </p:bgPr>
    </p:bg>
    <p:spTree>
      <p:nvGrpSpPr>
        <p:cNvPr id="1" name="Shape 308"/>
        <p:cNvGrpSpPr/>
        <p:nvPr/>
      </p:nvGrpSpPr>
      <p:grpSpPr>
        <a:xfrm>
          <a:off x="0" y="0"/>
          <a:ext cx="0" cy="0"/>
          <a:chOff x="0" y="0"/>
          <a:chExt cx="0" cy="0"/>
        </a:xfrm>
      </p:grpSpPr>
      <p:sp>
        <p:nvSpPr>
          <p:cNvPr id="309" name="Google Shape;309;p25"/>
          <p:cNvSpPr txBox="1"/>
          <p:nvPr/>
        </p:nvSpPr>
        <p:spPr>
          <a:xfrm>
            <a:off x="147978" y="5956673"/>
            <a:ext cx="279300" cy="2880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chemeClr val="accent1"/>
              </a:buClr>
              <a:buSzPts val="2000"/>
              <a:buFont typeface="Arial"/>
              <a:buNone/>
            </a:pPr>
            <a:endParaRPr sz="2000" b="0" i="0" u="none" strike="noStrike" cap="none">
              <a:solidFill>
                <a:schemeClr val="dk2"/>
              </a:solidFill>
              <a:latin typeface="Arial"/>
              <a:ea typeface="Arial"/>
              <a:cs typeface="Arial"/>
              <a:sym typeface="Arial"/>
            </a:endParaRPr>
          </a:p>
        </p:txBody>
      </p:sp>
      <p:cxnSp>
        <p:nvCxnSpPr>
          <p:cNvPr id="310" name="Google Shape;310;p25"/>
          <p:cNvCxnSpPr/>
          <p:nvPr/>
        </p:nvCxnSpPr>
        <p:spPr>
          <a:xfrm rot="10800000" flipH="1">
            <a:off x="575400" y="1596300"/>
            <a:ext cx="11601600" cy="3900"/>
          </a:xfrm>
          <a:prstGeom prst="straightConnector1">
            <a:avLst/>
          </a:prstGeom>
          <a:noFill/>
          <a:ln w="9525" cap="flat" cmpd="sng">
            <a:solidFill>
              <a:schemeClr val="accent3"/>
            </a:solidFill>
            <a:prstDash val="solid"/>
            <a:round/>
            <a:headEnd type="none" w="med" len="med"/>
            <a:tailEnd type="none" w="med" len="med"/>
          </a:ln>
        </p:spPr>
      </p:cxnSp>
      <p:cxnSp>
        <p:nvCxnSpPr>
          <p:cNvPr id="311" name="Google Shape;311;p25"/>
          <p:cNvCxnSpPr/>
          <p:nvPr/>
        </p:nvCxnSpPr>
        <p:spPr>
          <a:xfrm>
            <a:off x="11393800" y="-35350"/>
            <a:ext cx="0" cy="6906300"/>
          </a:xfrm>
          <a:prstGeom prst="straightConnector1">
            <a:avLst/>
          </a:prstGeom>
          <a:noFill/>
          <a:ln w="9525" cap="flat" cmpd="sng">
            <a:solidFill>
              <a:schemeClr val="accent3"/>
            </a:solidFill>
            <a:prstDash val="solid"/>
            <a:round/>
            <a:headEnd type="none" w="med" len="med"/>
            <a:tailEnd type="none" w="med" len="med"/>
          </a:ln>
        </p:spPr>
      </p:cxnSp>
      <p:sp>
        <p:nvSpPr>
          <p:cNvPr id="312" name="Google Shape;312;p25"/>
          <p:cNvSpPr/>
          <p:nvPr/>
        </p:nvSpPr>
        <p:spPr>
          <a:xfrm>
            <a:off x="0" y="0"/>
            <a:ext cx="815100" cy="6858000"/>
          </a:xfrm>
          <a:prstGeom prst="rect">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313" name="Google Shape;313;p25"/>
          <p:cNvSpPr txBox="1"/>
          <p:nvPr/>
        </p:nvSpPr>
        <p:spPr>
          <a:xfrm>
            <a:off x="180900" y="6334857"/>
            <a:ext cx="453300" cy="3924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Clr>
                <a:schemeClr val="accent1"/>
              </a:buClr>
              <a:buSzPts val="900"/>
              <a:buFont typeface="Arial"/>
              <a:buNone/>
            </a:pPr>
            <a:fld id="{00000000-1234-1234-1234-123412341234}" type="slidenum">
              <a:rPr lang="en-US" sz="1100" b="0" i="0" u="none" strike="noStrike" cap="none">
                <a:solidFill>
                  <a:schemeClr val="dk1"/>
                </a:solidFill>
                <a:latin typeface="Arial"/>
                <a:ea typeface="Arial"/>
                <a:cs typeface="Arial"/>
                <a:sym typeface="Arial"/>
              </a:rPr>
              <a:t>‹#›</a:t>
            </a:fld>
            <a:endParaRPr sz="1100" b="0" i="0" u="none" strike="noStrike" cap="none">
              <a:solidFill>
                <a:schemeClr val="dk1"/>
              </a:solidFill>
              <a:latin typeface="Arial"/>
              <a:ea typeface="Arial"/>
              <a:cs typeface="Arial"/>
              <a:sym typeface="Arial"/>
            </a:endParaRPr>
          </a:p>
        </p:txBody>
      </p:sp>
      <p:cxnSp>
        <p:nvCxnSpPr>
          <p:cNvPr id="314" name="Google Shape;314;p25"/>
          <p:cNvCxnSpPr/>
          <p:nvPr/>
        </p:nvCxnSpPr>
        <p:spPr>
          <a:xfrm>
            <a:off x="266851" y="6287668"/>
            <a:ext cx="281400" cy="0"/>
          </a:xfrm>
          <a:prstGeom prst="straightConnector1">
            <a:avLst/>
          </a:prstGeom>
          <a:noFill/>
          <a:ln w="9525" cap="flat" cmpd="sng">
            <a:solidFill>
              <a:schemeClr val="accent3"/>
            </a:solidFill>
            <a:prstDash val="solid"/>
            <a:miter lim="800000"/>
            <a:headEnd type="none" w="sm" len="sm"/>
            <a:tailEnd type="none" w="sm" len="sm"/>
          </a:ln>
        </p:spPr>
      </p:cxnSp>
      <p:sp>
        <p:nvSpPr>
          <p:cNvPr id="315" name="Google Shape;315;p25"/>
          <p:cNvSpPr txBox="1"/>
          <p:nvPr/>
        </p:nvSpPr>
        <p:spPr>
          <a:xfrm rot="-5400000" flipH="1">
            <a:off x="-377412" y="5198323"/>
            <a:ext cx="1569900" cy="2379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650"/>
              <a:buFont typeface="Arial"/>
              <a:buNone/>
            </a:pPr>
            <a:r>
              <a:rPr lang="en-US" sz="1100">
                <a:solidFill>
                  <a:schemeClr val="dk1"/>
                </a:solidFill>
                <a:latin typeface="Inter"/>
                <a:ea typeface="Inter"/>
                <a:cs typeface="Inter"/>
                <a:sym typeface="Inter"/>
              </a:rPr>
              <a:t>Private &amp; Confidential</a:t>
            </a:r>
            <a:endParaRPr sz="1100" b="0" i="0" u="none" strike="noStrike" cap="none">
              <a:solidFill>
                <a:schemeClr val="dk1"/>
              </a:solidFill>
              <a:latin typeface="Inter"/>
              <a:ea typeface="Inter"/>
              <a:cs typeface="Inter"/>
              <a:sym typeface="Inter"/>
            </a:endParaRPr>
          </a:p>
        </p:txBody>
      </p:sp>
      <p:pic>
        <p:nvPicPr>
          <p:cNvPr id="316" name="Google Shape;316;p25"/>
          <p:cNvPicPr preferRelativeResize="0"/>
          <p:nvPr/>
        </p:nvPicPr>
        <p:blipFill>
          <a:blip r:embed="rId2">
            <a:alphaModFix/>
          </a:blip>
          <a:stretch>
            <a:fillRect/>
          </a:stretch>
        </p:blipFill>
        <p:spPr>
          <a:xfrm>
            <a:off x="106836" y="261000"/>
            <a:ext cx="601438" cy="392400"/>
          </a:xfrm>
          <a:prstGeom prst="rect">
            <a:avLst/>
          </a:prstGeom>
          <a:noFill/>
          <a:ln>
            <a:noFill/>
          </a:ln>
        </p:spPr>
      </p:pic>
      <p:cxnSp>
        <p:nvCxnSpPr>
          <p:cNvPr id="317" name="Google Shape;317;p25"/>
          <p:cNvCxnSpPr/>
          <p:nvPr/>
        </p:nvCxnSpPr>
        <p:spPr>
          <a:xfrm>
            <a:off x="407555" y="822262"/>
            <a:ext cx="8400" cy="3693600"/>
          </a:xfrm>
          <a:prstGeom prst="straightConnector1">
            <a:avLst/>
          </a:prstGeom>
          <a:noFill/>
          <a:ln w="9525" cap="flat" cmpd="sng">
            <a:solidFill>
              <a:schemeClr val="accent3"/>
            </a:solidFill>
            <a:prstDash val="solid"/>
            <a:miter lim="800000"/>
            <a:headEnd type="none" w="sm" len="sm"/>
            <a:tailEnd type="none" w="sm" len="sm"/>
          </a:ln>
        </p:spPr>
      </p:cxnSp>
      <p:sp>
        <p:nvSpPr>
          <p:cNvPr id="318" name="Google Shape;318;p25"/>
          <p:cNvSpPr txBox="1">
            <a:spLocks noGrp="1"/>
          </p:cNvSpPr>
          <p:nvPr>
            <p:ph type="body" idx="1"/>
          </p:nvPr>
        </p:nvSpPr>
        <p:spPr>
          <a:xfrm>
            <a:off x="1284901" y="1878675"/>
            <a:ext cx="9521700" cy="3242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2pPr>
            <a:lvl3pPr marL="1371600" lvl="2"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3pPr>
            <a:lvl4pPr marL="1828800" lvl="3"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4pPr>
            <a:lvl5pPr marL="2286000" lvl="4"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5pPr>
            <a:lvl6pPr marL="2743200" lvl="5"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6pPr>
            <a:lvl7pPr marL="3200400" lvl="6"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7pPr>
            <a:lvl8pPr marL="3657600" lvl="7"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8pPr>
            <a:lvl9pPr marL="4114800" lvl="8"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9pPr>
          </a:lstStyle>
          <a:p>
            <a:endParaRPr/>
          </a:p>
        </p:txBody>
      </p:sp>
      <p:sp>
        <p:nvSpPr>
          <p:cNvPr id="319" name="Google Shape;319;p25"/>
          <p:cNvSpPr txBox="1">
            <a:spLocks noGrp="1"/>
          </p:cNvSpPr>
          <p:nvPr>
            <p:ph type="title"/>
          </p:nvPr>
        </p:nvSpPr>
        <p:spPr>
          <a:xfrm>
            <a:off x="1261388" y="584400"/>
            <a:ext cx="8862300" cy="66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3000"/>
              <a:buFont typeface="Inter Light"/>
              <a:buNone/>
              <a:defRPr sz="3000" b="0" i="0" u="none" strike="noStrike" cap="none">
                <a:solidFill>
                  <a:schemeClr val="dk2"/>
                </a:solidFill>
                <a:latin typeface="Inter Light"/>
                <a:ea typeface="Inter Light"/>
                <a:cs typeface="Inter Light"/>
                <a:sym typeface="Inter Light"/>
              </a:defRPr>
            </a:lvl1pPr>
            <a:lvl2pPr marR="0" lvl="1"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bigidea">
  <p:cSld name="Cover Slide _4_1_1_1_1_1_1_1_1_2_1_1_1_1">
    <p:bg>
      <p:bgPr>
        <a:solidFill>
          <a:schemeClr val="dk1"/>
        </a:solidFill>
        <a:effectLst/>
      </p:bgPr>
    </p:bg>
    <p:spTree>
      <p:nvGrpSpPr>
        <p:cNvPr id="1" name="Shape 371"/>
        <p:cNvGrpSpPr/>
        <p:nvPr/>
      </p:nvGrpSpPr>
      <p:grpSpPr>
        <a:xfrm>
          <a:off x="0" y="0"/>
          <a:ext cx="0" cy="0"/>
          <a:chOff x="0" y="0"/>
          <a:chExt cx="0" cy="0"/>
        </a:xfrm>
      </p:grpSpPr>
      <p:sp>
        <p:nvSpPr>
          <p:cNvPr id="372" name="Google Shape;372;p31"/>
          <p:cNvSpPr txBox="1"/>
          <p:nvPr/>
        </p:nvSpPr>
        <p:spPr>
          <a:xfrm>
            <a:off x="147978" y="5956673"/>
            <a:ext cx="279300" cy="2880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chemeClr val="accent1"/>
              </a:buClr>
              <a:buSzPts val="2000"/>
              <a:buFont typeface="Arial"/>
              <a:buNone/>
            </a:pPr>
            <a:endParaRPr sz="2000" b="0" i="0" u="none" strike="noStrike" cap="none">
              <a:solidFill>
                <a:schemeClr val="dk2"/>
              </a:solidFill>
              <a:latin typeface="Arial"/>
              <a:ea typeface="Arial"/>
              <a:cs typeface="Arial"/>
              <a:sym typeface="Arial"/>
            </a:endParaRPr>
          </a:p>
        </p:txBody>
      </p:sp>
      <p:sp>
        <p:nvSpPr>
          <p:cNvPr id="373" name="Google Shape;373;p31"/>
          <p:cNvSpPr txBox="1"/>
          <p:nvPr/>
        </p:nvSpPr>
        <p:spPr>
          <a:xfrm>
            <a:off x="61100" y="6334857"/>
            <a:ext cx="453300" cy="3924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Clr>
                <a:schemeClr val="accent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a:t>
            </a:fld>
            <a:endParaRPr sz="900" b="0" i="0" u="none" strike="noStrike" cap="none">
              <a:solidFill>
                <a:schemeClr val="dk1"/>
              </a:solidFill>
              <a:latin typeface="Arial"/>
              <a:ea typeface="Arial"/>
              <a:cs typeface="Arial"/>
              <a:sym typeface="Arial"/>
            </a:endParaRPr>
          </a:p>
        </p:txBody>
      </p:sp>
      <p:sp>
        <p:nvSpPr>
          <p:cNvPr id="374" name="Google Shape;374;p31"/>
          <p:cNvSpPr txBox="1"/>
          <p:nvPr/>
        </p:nvSpPr>
        <p:spPr>
          <a:xfrm rot="-5400000" flipH="1">
            <a:off x="-497287" y="5198323"/>
            <a:ext cx="1569900" cy="2379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650"/>
              <a:buFont typeface="Arial"/>
              <a:buNone/>
            </a:pPr>
            <a:r>
              <a:rPr lang="en-US" sz="1000">
                <a:solidFill>
                  <a:schemeClr val="dk1"/>
                </a:solidFill>
                <a:latin typeface="Inter"/>
                <a:ea typeface="Inter"/>
                <a:cs typeface="Inter"/>
                <a:sym typeface="Inter"/>
              </a:rPr>
              <a:t>Private &amp; Confidential</a:t>
            </a:r>
            <a:endParaRPr sz="1000" b="0" i="0" u="none" strike="noStrike" cap="none">
              <a:solidFill>
                <a:schemeClr val="dk1"/>
              </a:solidFill>
              <a:latin typeface="Inter"/>
              <a:ea typeface="Inter"/>
              <a:cs typeface="Inter"/>
              <a:sym typeface="Inter"/>
            </a:endParaRPr>
          </a:p>
        </p:txBody>
      </p:sp>
      <p:sp>
        <p:nvSpPr>
          <p:cNvPr id="375" name="Google Shape;375;p31"/>
          <p:cNvSpPr txBox="1">
            <a:spLocks noGrp="1"/>
          </p:cNvSpPr>
          <p:nvPr>
            <p:ph type="title"/>
          </p:nvPr>
        </p:nvSpPr>
        <p:spPr>
          <a:xfrm>
            <a:off x="2055150" y="2971800"/>
            <a:ext cx="8862300" cy="10998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4400"/>
              <a:buFont typeface="Inter Light"/>
              <a:buNone/>
              <a:defRPr sz="4400" b="0" i="0" u="none" strike="noStrike" cap="none">
                <a:solidFill>
                  <a:schemeClr val="lt1"/>
                </a:solidFill>
                <a:latin typeface="Inter Light"/>
                <a:ea typeface="Inter Light"/>
                <a:cs typeface="Inter Light"/>
                <a:sym typeface="Inter Light"/>
              </a:defRPr>
            </a:lvl1pPr>
            <a:lvl2pPr marR="0" lvl="1" algn="ctr"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6pPr>
            <a:lvl7pPr marR="0" lvl="6" algn="ctr"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7pPr>
            <a:lvl8pPr marR="0" lvl="7" algn="ctr"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8pPr>
            <a:lvl9pPr marR="0" lvl="8" algn="ctr"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9pPr>
          </a:lstStyle>
          <a:p>
            <a:endParaRPr/>
          </a:p>
        </p:txBody>
      </p:sp>
      <p:sp>
        <p:nvSpPr>
          <p:cNvPr id="376" name="Google Shape;376;p31"/>
          <p:cNvSpPr/>
          <p:nvPr/>
        </p:nvSpPr>
        <p:spPr>
          <a:xfrm>
            <a:off x="0" y="0"/>
            <a:ext cx="815100" cy="6858000"/>
          </a:xfrm>
          <a:prstGeom prst="rect">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377" name="Google Shape;377;p31"/>
          <p:cNvSpPr txBox="1"/>
          <p:nvPr/>
        </p:nvSpPr>
        <p:spPr>
          <a:xfrm>
            <a:off x="180900" y="6334857"/>
            <a:ext cx="453300" cy="3924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Clr>
                <a:schemeClr val="accent1"/>
              </a:buClr>
              <a:buSzPts val="900"/>
              <a:buFont typeface="Arial"/>
              <a:buNone/>
            </a:pPr>
            <a:fld id="{00000000-1234-1234-1234-123412341234}" type="slidenum">
              <a:rPr lang="en-US" sz="1100" b="0" i="0" u="none" strike="noStrike" cap="none">
                <a:solidFill>
                  <a:schemeClr val="dk1"/>
                </a:solidFill>
                <a:latin typeface="Arial"/>
                <a:ea typeface="Arial"/>
                <a:cs typeface="Arial"/>
                <a:sym typeface="Arial"/>
              </a:rPr>
              <a:t>‹#›</a:t>
            </a:fld>
            <a:endParaRPr sz="1100" b="0" i="0" u="none" strike="noStrike" cap="none">
              <a:solidFill>
                <a:schemeClr val="dk1"/>
              </a:solidFill>
              <a:latin typeface="Arial"/>
              <a:ea typeface="Arial"/>
              <a:cs typeface="Arial"/>
              <a:sym typeface="Arial"/>
            </a:endParaRPr>
          </a:p>
        </p:txBody>
      </p:sp>
      <p:cxnSp>
        <p:nvCxnSpPr>
          <p:cNvPr id="378" name="Google Shape;378;p31"/>
          <p:cNvCxnSpPr/>
          <p:nvPr/>
        </p:nvCxnSpPr>
        <p:spPr>
          <a:xfrm>
            <a:off x="266851" y="6287668"/>
            <a:ext cx="281400" cy="0"/>
          </a:xfrm>
          <a:prstGeom prst="straightConnector1">
            <a:avLst/>
          </a:prstGeom>
          <a:noFill/>
          <a:ln w="9525" cap="flat" cmpd="sng">
            <a:solidFill>
              <a:schemeClr val="accent3"/>
            </a:solidFill>
            <a:prstDash val="solid"/>
            <a:miter lim="800000"/>
            <a:headEnd type="none" w="sm" len="sm"/>
            <a:tailEnd type="none" w="sm" len="sm"/>
          </a:ln>
        </p:spPr>
      </p:cxnSp>
      <p:sp>
        <p:nvSpPr>
          <p:cNvPr id="379" name="Google Shape;379;p31"/>
          <p:cNvSpPr txBox="1"/>
          <p:nvPr/>
        </p:nvSpPr>
        <p:spPr>
          <a:xfrm rot="-5400000" flipH="1">
            <a:off x="-377412" y="5198323"/>
            <a:ext cx="1569900" cy="2379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650"/>
              <a:buFont typeface="Arial"/>
              <a:buNone/>
            </a:pPr>
            <a:r>
              <a:rPr lang="en-US" sz="1100">
                <a:solidFill>
                  <a:schemeClr val="dk1"/>
                </a:solidFill>
                <a:latin typeface="Inter"/>
                <a:ea typeface="Inter"/>
                <a:cs typeface="Inter"/>
                <a:sym typeface="Inter"/>
              </a:rPr>
              <a:t>Private &amp; Confidential</a:t>
            </a:r>
            <a:endParaRPr sz="1100" b="0" i="0" u="none" strike="noStrike" cap="none">
              <a:solidFill>
                <a:schemeClr val="dk1"/>
              </a:solidFill>
              <a:latin typeface="Inter"/>
              <a:ea typeface="Inter"/>
              <a:cs typeface="Inter"/>
              <a:sym typeface="Inter"/>
            </a:endParaRPr>
          </a:p>
        </p:txBody>
      </p:sp>
      <p:pic>
        <p:nvPicPr>
          <p:cNvPr id="380" name="Google Shape;380;p31"/>
          <p:cNvPicPr preferRelativeResize="0"/>
          <p:nvPr/>
        </p:nvPicPr>
        <p:blipFill>
          <a:blip r:embed="rId2">
            <a:alphaModFix/>
          </a:blip>
          <a:stretch>
            <a:fillRect/>
          </a:stretch>
        </p:blipFill>
        <p:spPr>
          <a:xfrm>
            <a:off x="106836" y="261000"/>
            <a:ext cx="601438" cy="392400"/>
          </a:xfrm>
          <a:prstGeom prst="rect">
            <a:avLst/>
          </a:prstGeom>
          <a:noFill/>
          <a:ln>
            <a:noFill/>
          </a:ln>
        </p:spPr>
      </p:pic>
      <p:cxnSp>
        <p:nvCxnSpPr>
          <p:cNvPr id="381" name="Google Shape;381;p31"/>
          <p:cNvCxnSpPr/>
          <p:nvPr/>
        </p:nvCxnSpPr>
        <p:spPr>
          <a:xfrm>
            <a:off x="407555" y="822262"/>
            <a:ext cx="8400" cy="3693600"/>
          </a:xfrm>
          <a:prstGeom prst="straightConnector1">
            <a:avLst/>
          </a:prstGeom>
          <a:noFill/>
          <a:ln w="9525" cap="flat" cmpd="sng">
            <a:solidFill>
              <a:schemeClr val="accent3"/>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agenda">
  <p:cSld name="Cover Slide _4_1_1_1_1_1_1_1_1_1_1_4">
    <p:bg>
      <p:bgPr>
        <a:solidFill>
          <a:schemeClr val="dk2"/>
        </a:solidFill>
        <a:effectLst/>
      </p:bgPr>
    </p:bg>
    <p:spTree>
      <p:nvGrpSpPr>
        <p:cNvPr id="1" name="Shape 426"/>
        <p:cNvGrpSpPr/>
        <p:nvPr/>
      </p:nvGrpSpPr>
      <p:grpSpPr>
        <a:xfrm>
          <a:off x="0" y="0"/>
          <a:ext cx="0" cy="0"/>
          <a:chOff x="0" y="0"/>
          <a:chExt cx="0" cy="0"/>
        </a:xfrm>
      </p:grpSpPr>
      <p:sp>
        <p:nvSpPr>
          <p:cNvPr id="427" name="Google Shape;427;p35"/>
          <p:cNvSpPr txBox="1"/>
          <p:nvPr/>
        </p:nvSpPr>
        <p:spPr>
          <a:xfrm>
            <a:off x="147978" y="5956673"/>
            <a:ext cx="279300" cy="2880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chemeClr val="accent1"/>
              </a:buClr>
              <a:buSzPts val="2000"/>
              <a:buFont typeface="Arial"/>
              <a:buNone/>
            </a:pPr>
            <a:endParaRPr sz="2000" b="0" i="0" u="none" strike="noStrike" cap="none">
              <a:solidFill>
                <a:schemeClr val="dk2"/>
              </a:solidFill>
              <a:latin typeface="Arial"/>
              <a:ea typeface="Arial"/>
              <a:cs typeface="Arial"/>
              <a:sym typeface="Arial"/>
            </a:endParaRPr>
          </a:p>
        </p:txBody>
      </p:sp>
      <p:cxnSp>
        <p:nvCxnSpPr>
          <p:cNvPr id="428" name="Google Shape;428;p35"/>
          <p:cNvCxnSpPr/>
          <p:nvPr/>
        </p:nvCxnSpPr>
        <p:spPr>
          <a:xfrm rot="10800000" flipH="1">
            <a:off x="575400" y="1596300"/>
            <a:ext cx="11601600" cy="3900"/>
          </a:xfrm>
          <a:prstGeom prst="straightConnector1">
            <a:avLst/>
          </a:prstGeom>
          <a:noFill/>
          <a:ln w="9525" cap="flat" cmpd="sng">
            <a:solidFill>
              <a:schemeClr val="lt2"/>
            </a:solidFill>
            <a:prstDash val="solid"/>
            <a:round/>
            <a:headEnd type="none" w="med" len="med"/>
            <a:tailEnd type="none" w="med" len="med"/>
          </a:ln>
        </p:spPr>
      </p:cxnSp>
      <p:sp>
        <p:nvSpPr>
          <p:cNvPr id="429" name="Google Shape;429;p35"/>
          <p:cNvSpPr/>
          <p:nvPr/>
        </p:nvSpPr>
        <p:spPr>
          <a:xfrm>
            <a:off x="0" y="0"/>
            <a:ext cx="815100" cy="6858000"/>
          </a:xfrm>
          <a:prstGeom prst="rect">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430" name="Google Shape;430;p35"/>
          <p:cNvSpPr txBox="1"/>
          <p:nvPr/>
        </p:nvSpPr>
        <p:spPr>
          <a:xfrm>
            <a:off x="180900" y="6334857"/>
            <a:ext cx="453300" cy="3924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Clr>
                <a:schemeClr val="accent1"/>
              </a:buClr>
              <a:buSzPts val="900"/>
              <a:buFont typeface="Arial"/>
              <a:buNone/>
            </a:pPr>
            <a:fld id="{00000000-1234-1234-1234-123412341234}" type="slidenum">
              <a:rPr lang="en-US" sz="1100" b="0" i="0" u="none" strike="noStrike" cap="none">
                <a:solidFill>
                  <a:schemeClr val="dk1"/>
                </a:solidFill>
                <a:latin typeface="Arial"/>
                <a:ea typeface="Arial"/>
                <a:cs typeface="Arial"/>
                <a:sym typeface="Arial"/>
              </a:rPr>
              <a:t>‹#›</a:t>
            </a:fld>
            <a:endParaRPr sz="1100" b="0" i="0" u="none" strike="noStrike" cap="none">
              <a:solidFill>
                <a:schemeClr val="dk1"/>
              </a:solidFill>
              <a:latin typeface="Arial"/>
              <a:ea typeface="Arial"/>
              <a:cs typeface="Arial"/>
              <a:sym typeface="Arial"/>
            </a:endParaRPr>
          </a:p>
        </p:txBody>
      </p:sp>
      <p:cxnSp>
        <p:nvCxnSpPr>
          <p:cNvPr id="431" name="Google Shape;431;p35"/>
          <p:cNvCxnSpPr/>
          <p:nvPr/>
        </p:nvCxnSpPr>
        <p:spPr>
          <a:xfrm>
            <a:off x="266851" y="6287668"/>
            <a:ext cx="281400" cy="0"/>
          </a:xfrm>
          <a:prstGeom prst="straightConnector1">
            <a:avLst/>
          </a:prstGeom>
          <a:noFill/>
          <a:ln w="9525" cap="flat" cmpd="sng">
            <a:solidFill>
              <a:schemeClr val="accent3"/>
            </a:solidFill>
            <a:prstDash val="solid"/>
            <a:miter lim="800000"/>
            <a:headEnd type="none" w="sm" len="sm"/>
            <a:tailEnd type="none" w="sm" len="sm"/>
          </a:ln>
        </p:spPr>
      </p:cxnSp>
      <p:sp>
        <p:nvSpPr>
          <p:cNvPr id="432" name="Google Shape;432;p35"/>
          <p:cNvSpPr txBox="1"/>
          <p:nvPr/>
        </p:nvSpPr>
        <p:spPr>
          <a:xfrm rot="-5400000" flipH="1">
            <a:off x="-377412" y="5198323"/>
            <a:ext cx="1569900" cy="2379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650"/>
              <a:buFont typeface="Arial"/>
              <a:buNone/>
            </a:pPr>
            <a:r>
              <a:rPr lang="en-US" sz="1100">
                <a:solidFill>
                  <a:schemeClr val="dk1"/>
                </a:solidFill>
                <a:latin typeface="Inter"/>
                <a:ea typeface="Inter"/>
                <a:cs typeface="Inter"/>
                <a:sym typeface="Inter"/>
              </a:rPr>
              <a:t>Private &amp; Confidential</a:t>
            </a:r>
            <a:endParaRPr sz="1100" b="0" i="0" u="none" strike="noStrike" cap="none">
              <a:solidFill>
                <a:schemeClr val="dk1"/>
              </a:solidFill>
              <a:latin typeface="Inter"/>
              <a:ea typeface="Inter"/>
              <a:cs typeface="Inter"/>
              <a:sym typeface="Inter"/>
            </a:endParaRPr>
          </a:p>
        </p:txBody>
      </p:sp>
      <p:pic>
        <p:nvPicPr>
          <p:cNvPr id="433" name="Google Shape;433;p35"/>
          <p:cNvPicPr preferRelativeResize="0"/>
          <p:nvPr/>
        </p:nvPicPr>
        <p:blipFill>
          <a:blip r:embed="rId2">
            <a:alphaModFix/>
          </a:blip>
          <a:stretch>
            <a:fillRect/>
          </a:stretch>
        </p:blipFill>
        <p:spPr>
          <a:xfrm>
            <a:off x="106836" y="261000"/>
            <a:ext cx="601438" cy="392400"/>
          </a:xfrm>
          <a:prstGeom prst="rect">
            <a:avLst/>
          </a:prstGeom>
          <a:noFill/>
          <a:ln>
            <a:noFill/>
          </a:ln>
        </p:spPr>
      </p:pic>
      <p:cxnSp>
        <p:nvCxnSpPr>
          <p:cNvPr id="434" name="Google Shape;434;p35"/>
          <p:cNvCxnSpPr/>
          <p:nvPr/>
        </p:nvCxnSpPr>
        <p:spPr>
          <a:xfrm>
            <a:off x="407555" y="822262"/>
            <a:ext cx="8400" cy="3693600"/>
          </a:xfrm>
          <a:prstGeom prst="straightConnector1">
            <a:avLst/>
          </a:prstGeom>
          <a:noFill/>
          <a:ln w="9525" cap="flat" cmpd="sng">
            <a:solidFill>
              <a:schemeClr val="accent3"/>
            </a:solidFill>
            <a:prstDash val="solid"/>
            <a:miter lim="800000"/>
            <a:headEnd type="none" w="sm" len="sm"/>
            <a:tailEnd type="none" w="sm" len="sm"/>
          </a:ln>
        </p:spPr>
      </p:cxnSp>
      <p:sp>
        <p:nvSpPr>
          <p:cNvPr id="435" name="Google Shape;435;p35"/>
          <p:cNvSpPr txBox="1">
            <a:spLocks noGrp="1"/>
          </p:cNvSpPr>
          <p:nvPr>
            <p:ph type="title"/>
          </p:nvPr>
        </p:nvSpPr>
        <p:spPr>
          <a:xfrm>
            <a:off x="1261388" y="584400"/>
            <a:ext cx="8862300" cy="66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3000"/>
              <a:buFont typeface="Inter Light"/>
              <a:buNone/>
              <a:defRPr sz="3000" b="0" i="0" u="none" strike="noStrike" cap="none">
                <a:solidFill>
                  <a:schemeClr val="lt1"/>
                </a:solidFill>
                <a:latin typeface="Inter Light"/>
                <a:ea typeface="Inter Light"/>
                <a:cs typeface="Inter Light"/>
                <a:sym typeface="Inter Light"/>
              </a:defRPr>
            </a:lvl1pPr>
            <a:lvl2pPr marR="0" lvl="1"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9pPr>
          </a:lstStyle>
          <a:p>
            <a:endParaRPr/>
          </a:p>
        </p:txBody>
      </p:sp>
      <p:sp>
        <p:nvSpPr>
          <p:cNvPr id="436" name="Google Shape;436;p35"/>
          <p:cNvSpPr txBox="1">
            <a:spLocks noGrp="1"/>
          </p:cNvSpPr>
          <p:nvPr>
            <p:ph type="body" idx="1"/>
          </p:nvPr>
        </p:nvSpPr>
        <p:spPr>
          <a:xfrm>
            <a:off x="1284900" y="1878675"/>
            <a:ext cx="1191900" cy="3242100"/>
          </a:xfrm>
          <a:prstGeom prst="rect">
            <a:avLst/>
          </a:prstGeom>
        </p:spPr>
        <p:txBody>
          <a:bodyPr spcFirstLastPara="1" wrap="square" lIns="91425" tIns="91425" rIns="91425" bIns="91425" anchor="t" anchorCtr="0">
            <a:noAutofit/>
          </a:bodyPr>
          <a:lstStyle>
            <a:lvl1pPr marL="457200" lvl="0" indent="-317500" rtl="0">
              <a:lnSpc>
                <a:spcPct val="150000"/>
              </a:lnSpc>
              <a:spcBef>
                <a:spcPts val="0"/>
              </a:spcBef>
              <a:spcAft>
                <a:spcPts val="0"/>
              </a:spcAft>
              <a:buClr>
                <a:schemeClr val="accent1"/>
              </a:buClr>
              <a:buSzPts val="1400"/>
              <a:buFont typeface="Roboto Mono Medium"/>
              <a:buChar char="●"/>
              <a:defRPr>
                <a:solidFill>
                  <a:schemeClr val="lt1"/>
                </a:solidFill>
                <a:latin typeface="Roboto Mono Medium"/>
                <a:ea typeface="Roboto Mono Medium"/>
                <a:cs typeface="Roboto Mono Medium"/>
                <a:sym typeface="Roboto Mono Medium"/>
              </a:defRPr>
            </a:lvl1pPr>
            <a:lvl2pPr marL="914400" lvl="1" indent="-317500" rtl="0">
              <a:lnSpc>
                <a:spcPct val="150000"/>
              </a:lnSpc>
              <a:spcBef>
                <a:spcPts val="0"/>
              </a:spcBef>
              <a:spcAft>
                <a:spcPts val="0"/>
              </a:spcAft>
              <a:buClr>
                <a:schemeClr val="accent1"/>
              </a:buClr>
              <a:buSzPts val="1400"/>
              <a:buFont typeface="Roboto Mono Medium"/>
              <a:buChar char="○"/>
              <a:defRPr>
                <a:solidFill>
                  <a:schemeClr val="lt1"/>
                </a:solidFill>
                <a:latin typeface="Roboto Mono Medium"/>
                <a:ea typeface="Roboto Mono Medium"/>
                <a:cs typeface="Roboto Mono Medium"/>
                <a:sym typeface="Roboto Mono Medium"/>
              </a:defRPr>
            </a:lvl2pPr>
            <a:lvl3pPr marL="1371600" lvl="2" indent="-317500" rtl="0">
              <a:lnSpc>
                <a:spcPct val="150000"/>
              </a:lnSpc>
              <a:spcBef>
                <a:spcPts val="0"/>
              </a:spcBef>
              <a:spcAft>
                <a:spcPts val="0"/>
              </a:spcAft>
              <a:buClr>
                <a:schemeClr val="accent1"/>
              </a:buClr>
              <a:buSzPts val="1400"/>
              <a:buFont typeface="Roboto Mono Medium"/>
              <a:buChar char="●"/>
              <a:defRPr>
                <a:solidFill>
                  <a:schemeClr val="lt1"/>
                </a:solidFill>
                <a:latin typeface="Roboto Mono Medium"/>
                <a:ea typeface="Roboto Mono Medium"/>
                <a:cs typeface="Roboto Mono Medium"/>
                <a:sym typeface="Roboto Mono Medium"/>
              </a:defRPr>
            </a:lvl3pPr>
            <a:lvl4pPr marL="1828800" lvl="3" indent="-317500" rtl="0">
              <a:lnSpc>
                <a:spcPct val="150000"/>
              </a:lnSpc>
              <a:spcBef>
                <a:spcPts val="0"/>
              </a:spcBef>
              <a:spcAft>
                <a:spcPts val="0"/>
              </a:spcAft>
              <a:buClr>
                <a:schemeClr val="accent1"/>
              </a:buClr>
              <a:buSzPts val="1400"/>
              <a:buFont typeface="Roboto Mono Medium"/>
              <a:buChar char="○"/>
              <a:defRPr>
                <a:solidFill>
                  <a:schemeClr val="lt1"/>
                </a:solidFill>
                <a:latin typeface="Roboto Mono Medium"/>
                <a:ea typeface="Roboto Mono Medium"/>
                <a:cs typeface="Roboto Mono Medium"/>
                <a:sym typeface="Roboto Mono Medium"/>
              </a:defRPr>
            </a:lvl4pPr>
            <a:lvl5pPr marL="2286000" lvl="4" indent="-317500" rtl="0">
              <a:lnSpc>
                <a:spcPct val="150000"/>
              </a:lnSpc>
              <a:spcBef>
                <a:spcPts val="0"/>
              </a:spcBef>
              <a:spcAft>
                <a:spcPts val="0"/>
              </a:spcAft>
              <a:buClr>
                <a:schemeClr val="accent1"/>
              </a:buClr>
              <a:buSzPts val="1400"/>
              <a:buFont typeface="Roboto Mono Medium"/>
              <a:buChar char="●"/>
              <a:defRPr>
                <a:solidFill>
                  <a:schemeClr val="lt1"/>
                </a:solidFill>
                <a:latin typeface="Roboto Mono Medium"/>
                <a:ea typeface="Roboto Mono Medium"/>
                <a:cs typeface="Roboto Mono Medium"/>
                <a:sym typeface="Roboto Mono Medium"/>
              </a:defRPr>
            </a:lvl5pPr>
            <a:lvl6pPr marL="2743200" lvl="5" indent="-317500" rtl="0">
              <a:lnSpc>
                <a:spcPct val="150000"/>
              </a:lnSpc>
              <a:spcBef>
                <a:spcPts val="0"/>
              </a:spcBef>
              <a:spcAft>
                <a:spcPts val="0"/>
              </a:spcAft>
              <a:buClr>
                <a:schemeClr val="accent1"/>
              </a:buClr>
              <a:buSzPts val="1400"/>
              <a:buFont typeface="Roboto Mono Medium"/>
              <a:buChar char="○"/>
              <a:defRPr>
                <a:solidFill>
                  <a:schemeClr val="lt1"/>
                </a:solidFill>
                <a:latin typeface="Roboto Mono Medium"/>
                <a:ea typeface="Roboto Mono Medium"/>
                <a:cs typeface="Roboto Mono Medium"/>
                <a:sym typeface="Roboto Mono Medium"/>
              </a:defRPr>
            </a:lvl6pPr>
            <a:lvl7pPr marL="3200400" lvl="6" indent="-317500" rtl="0">
              <a:lnSpc>
                <a:spcPct val="150000"/>
              </a:lnSpc>
              <a:spcBef>
                <a:spcPts val="0"/>
              </a:spcBef>
              <a:spcAft>
                <a:spcPts val="0"/>
              </a:spcAft>
              <a:buClr>
                <a:schemeClr val="accent1"/>
              </a:buClr>
              <a:buSzPts val="1400"/>
              <a:buFont typeface="Roboto Mono Medium"/>
              <a:buChar char="●"/>
              <a:defRPr>
                <a:solidFill>
                  <a:schemeClr val="lt1"/>
                </a:solidFill>
                <a:latin typeface="Roboto Mono Medium"/>
                <a:ea typeface="Roboto Mono Medium"/>
                <a:cs typeface="Roboto Mono Medium"/>
                <a:sym typeface="Roboto Mono Medium"/>
              </a:defRPr>
            </a:lvl7pPr>
            <a:lvl8pPr marL="3657600" lvl="7" indent="-317500" rtl="0">
              <a:lnSpc>
                <a:spcPct val="150000"/>
              </a:lnSpc>
              <a:spcBef>
                <a:spcPts val="0"/>
              </a:spcBef>
              <a:spcAft>
                <a:spcPts val="0"/>
              </a:spcAft>
              <a:buClr>
                <a:schemeClr val="accent1"/>
              </a:buClr>
              <a:buSzPts val="1400"/>
              <a:buFont typeface="Roboto Mono Medium"/>
              <a:buChar char="○"/>
              <a:defRPr>
                <a:solidFill>
                  <a:schemeClr val="lt1"/>
                </a:solidFill>
                <a:latin typeface="Roboto Mono Medium"/>
                <a:ea typeface="Roboto Mono Medium"/>
                <a:cs typeface="Roboto Mono Medium"/>
                <a:sym typeface="Roboto Mono Medium"/>
              </a:defRPr>
            </a:lvl8pPr>
            <a:lvl9pPr marL="4114800" lvl="8" indent="-317500" rtl="0">
              <a:lnSpc>
                <a:spcPct val="150000"/>
              </a:lnSpc>
              <a:spcBef>
                <a:spcPts val="0"/>
              </a:spcBef>
              <a:spcAft>
                <a:spcPts val="0"/>
              </a:spcAft>
              <a:buClr>
                <a:schemeClr val="accent1"/>
              </a:buClr>
              <a:buSzPts val="1400"/>
              <a:buFont typeface="Roboto Mono Medium"/>
              <a:buChar char="●"/>
              <a:defRPr>
                <a:solidFill>
                  <a:schemeClr val="lt1"/>
                </a:solidFill>
                <a:latin typeface="Roboto Mono Medium"/>
                <a:ea typeface="Roboto Mono Medium"/>
                <a:cs typeface="Roboto Mono Medium"/>
                <a:sym typeface="Roboto Mono Medium"/>
              </a:defRPr>
            </a:lvl9pPr>
          </a:lstStyle>
          <a:p>
            <a:endParaRPr/>
          </a:p>
        </p:txBody>
      </p:sp>
      <p:sp>
        <p:nvSpPr>
          <p:cNvPr id="437" name="Google Shape;437;p35"/>
          <p:cNvSpPr txBox="1">
            <a:spLocks noGrp="1"/>
          </p:cNvSpPr>
          <p:nvPr>
            <p:ph type="body" idx="2"/>
          </p:nvPr>
        </p:nvSpPr>
        <p:spPr>
          <a:xfrm>
            <a:off x="2946599" y="1878675"/>
            <a:ext cx="3896700" cy="3242100"/>
          </a:xfrm>
          <a:prstGeom prst="rect">
            <a:avLst/>
          </a:prstGeom>
        </p:spPr>
        <p:txBody>
          <a:bodyPr spcFirstLastPara="1" wrap="square" lIns="91425" tIns="91425" rIns="91425" bIns="91425" anchor="t" anchorCtr="0">
            <a:noAutofit/>
          </a:bodyPr>
          <a:lstStyle>
            <a:lvl1pPr marL="457200" lvl="0" indent="-317500" rtl="0">
              <a:lnSpc>
                <a:spcPct val="150000"/>
              </a:lnSpc>
              <a:spcBef>
                <a:spcPts val="0"/>
              </a:spcBef>
              <a:spcAft>
                <a:spcPts val="0"/>
              </a:spcAft>
              <a:buClr>
                <a:schemeClr val="accent1"/>
              </a:buClr>
              <a:buSzPts val="1400"/>
              <a:buFont typeface="Inter"/>
              <a:buChar char="●"/>
              <a:defRPr>
                <a:solidFill>
                  <a:schemeClr val="lt1"/>
                </a:solidFill>
                <a:latin typeface="Inter"/>
                <a:ea typeface="Inter"/>
                <a:cs typeface="Inter"/>
                <a:sym typeface="Inter"/>
              </a:defRPr>
            </a:lvl1pPr>
            <a:lvl2pPr marL="914400" lvl="1" indent="-317500" rtl="0">
              <a:lnSpc>
                <a:spcPct val="150000"/>
              </a:lnSpc>
              <a:spcBef>
                <a:spcPts val="0"/>
              </a:spcBef>
              <a:spcAft>
                <a:spcPts val="0"/>
              </a:spcAft>
              <a:buClr>
                <a:schemeClr val="accent1"/>
              </a:buClr>
              <a:buSzPts val="1400"/>
              <a:buFont typeface="Inter"/>
              <a:buChar char="○"/>
              <a:defRPr>
                <a:solidFill>
                  <a:schemeClr val="lt1"/>
                </a:solidFill>
                <a:latin typeface="Inter"/>
                <a:ea typeface="Inter"/>
                <a:cs typeface="Inter"/>
                <a:sym typeface="Inter"/>
              </a:defRPr>
            </a:lvl2pPr>
            <a:lvl3pPr marL="1371600" lvl="2" indent="-317500" rtl="0">
              <a:lnSpc>
                <a:spcPct val="150000"/>
              </a:lnSpc>
              <a:spcBef>
                <a:spcPts val="0"/>
              </a:spcBef>
              <a:spcAft>
                <a:spcPts val="0"/>
              </a:spcAft>
              <a:buClr>
                <a:schemeClr val="accent1"/>
              </a:buClr>
              <a:buSzPts val="1400"/>
              <a:buFont typeface="Inter"/>
              <a:buChar char="●"/>
              <a:defRPr>
                <a:solidFill>
                  <a:schemeClr val="lt1"/>
                </a:solidFill>
                <a:latin typeface="Inter"/>
                <a:ea typeface="Inter"/>
                <a:cs typeface="Inter"/>
                <a:sym typeface="Inter"/>
              </a:defRPr>
            </a:lvl3pPr>
            <a:lvl4pPr marL="1828800" lvl="3" indent="-317500" rtl="0">
              <a:lnSpc>
                <a:spcPct val="150000"/>
              </a:lnSpc>
              <a:spcBef>
                <a:spcPts val="0"/>
              </a:spcBef>
              <a:spcAft>
                <a:spcPts val="0"/>
              </a:spcAft>
              <a:buClr>
                <a:schemeClr val="accent1"/>
              </a:buClr>
              <a:buSzPts val="1400"/>
              <a:buFont typeface="Inter"/>
              <a:buChar char="○"/>
              <a:defRPr>
                <a:solidFill>
                  <a:schemeClr val="lt1"/>
                </a:solidFill>
                <a:latin typeface="Inter"/>
                <a:ea typeface="Inter"/>
                <a:cs typeface="Inter"/>
                <a:sym typeface="Inter"/>
              </a:defRPr>
            </a:lvl4pPr>
            <a:lvl5pPr marL="2286000" lvl="4" indent="-317500" rtl="0">
              <a:lnSpc>
                <a:spcPct val="150000"/>
              </a:lnSpc>
              <a:spcBef>
                <a:spcPts val="0"/>
              </a:spcBef>
              <a:spcAft>
                <a:spcPts val="0"/>
              </a:spcAft>
              <a:buClr>
                <a:schemeClr val="accent1"/>
              </a:buClr>
              <a:buSzPts val="1400"/>
              <a:buFont typeface="Inter"/>
              <a:buChar char="●"/>
              <a:defRPr>
                <a:solidFill>
                  <a:schemeClr val="lt1"/>
                </a:solidFill>
                <a:latin typeface="Inter"/>
                <a:ea typeface="Inter"/>
                <a:cs typeface="Inter"/>
                <a:sym typeface="Inter"/>
              </a:defRPr>
            </a:lvl5pPr>
            <a:lvl6pPr marL="2743200" lvl="5" indent="-317500" rtl="0">
              <a:lnSpc>
                <a:spcPct val="150000"/>
              </a:lnSpc>
              <a:spcBef>
                <a:spcPts val="0"/>
              </a:spcBef>
              <a:spcAft>
                <a:spcPts val="0"/>
              </a:spcAft>
              <a:buClr>
                <a:schemeClr val="accent1"/>
              </a:buClr>
              <a:buSzPts val="1400"/>
              <a:buFont typeface="Inter"/>
              <a:buChar char="○"/>
              <a:defRPr>
                <a:solidFill>
                  <a:schemeClr val="lt1"/>
                </a:solidFill>
                <a:latin typeface="Inter"/>
                <a:ea typeface="Inter"/>
                <a:cs typeface="Inter"/>
                <a:sym typeface="Inter"/>
              </a:defRPr>
            </a:lvl6pPr>
            <a:lvl7pPr marL="3200400" lvl="6" indent="-317500" rtl="0">
              <a:lnSpc>
                <a:spcPct val="150000"/>
              </a:lnSpc>
              <a:spcBef>
                <a:spcPts val="0"/>
              </a:spcBef>
              <a:spcAft>
                <a:spcPts val="0"/>
              </a:spcAft>
              <a:buClr>
                <a:schemeClr val="accent1"/>
              </a:buClr>
              <a:buSzPts val="1400"/>
              <a:buFont typeface="Inter"/>
              <a:buChar char="●"/>
              <a:defRPr>
                <a:solidFill>
                  <a:schemeClr val="lt1"/>
                </a:solidFill>
                <a:latin typeface="Inter"/>
                <a:ea typeface="Inter"/>
                <a:cs typeface="Inter"/>
                <a:sym typeface="Inter"/>
              </a:defRPr>
            </a:lvl7pPr>
            <a:lvl8pPr marL="3657600" lvl="7" indent="-317500" rtl="0">
              <a:lnSpc>
                <a:spcPct val="150000"/>
              </a:lnSpc>
              <a:spcBef>
                <a:spcPts val="0"/>
              </a:spcBef>
              <a:spcAft>
                <a:spcPts val="0"/>
              </a:spcAft>
              <a:buClr>
                <a:schemeClr val="accent1"/>
              </a:buClr>
              <a:buSzPts val="1400"/>
              <a:buFont typeface="Inter"/>
              <a:buChar char="○"/>
              <a:defRPr>
                <a:solidFill>
                  <a:schemeClr val="lt1"/>
                </a:solidFill>
                <a:latin typeface="Inter"/>
                <a:ea typeface="Inter"/>
                <a:cs typeface="Inter"/>
                <a:sym typeface="Inter"/>
              </a:defRPr>
            </a:lvl8pPr>
            <a:lvl9pPr marL="4114800" lvl="8" indent="-317500" rtl="0">
              <a:lnSpc>
                <a:spcPct val="150000"/>
              </a:lnSpc>
              <a:spcBef>
                <a:spcPts val="0"/>
              </a:spcBef>
              <a:spcAft>
                <a:spcPts val="0"/>
              </a:spcAft>
              <a:buClr>
                <a:schemeClr val="accent1"/>
              </a:buClr>
              <a:buSzPts val="1400"/>
              <a:buFont typeface="Inter"/>
              <a:buChar char="●"/>
              <a:defRPr>
                <a:solidFill>
                  <a:schemeClr val="lt1"/>
                </a:solidFill>
                <a:latin typeface="Inter"/>
                <a:ea typeface="Inter"/>
                <a:cs typeface="Inter"/>
                <a:sym typeface="Inter"/>
              </a:defRPr>
            </a:lvl9pPr>
          </a:lstStyle>
          <a:p>
            <a:endParaRPr/>
          </a:p>
        </p:txBody>
      </p:sp>
      <p:cxnSp>
        <p:nvCxnSpPr>
          <p:cNvPr id="438" name="Google Shape;438;p35"/>
          <p:cNvCxnSpPr/>
          <p:nvPr/>
        </p:nvCxnSpPr>
        <p:spPr>
          <a:xfrm>
            <a:off x="11393800" y="-35350"/>
            <a:ext cx="0" cy="690630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E-thankyou">
  <p:cSld name="Cover Slide _4_1_1_1_1_1_1_1_1_1_1_1">
    <p:bg>
      <p:bgPr>
        <a:solidFill>
          <a:schemeClr val="dk2"/>
        </a:solidFill>
        <a:effectLst/>
      </p:bgPr>
    </p:bg>
    <p:spTree>
      <p:nvGrpSpPr>
        <p:cNvPr id="1" name="Shape 451"/>
        <p:cNvGrpSpPr/>
        <p:nvPr/>
      </p:nvGrpSpPr>
      <p:grpSpPr>
        <a:xfrm>
          <a:off x="0" y="0"/>
          <a:ext cx="0" cy="0"/>
          <a:chOff x="0" y="0"/>
          <a:chExt cx="0" cy="0"/>
        </a:xfrm>
      </p:grpSpPr>
      <p:sp>
        <p:nvSpPr>
          <p:cNvPr id="452" name="Google Shape;452;p37"/>
          <p:cNvSpPr txBox="1"/>
          <p:nvPr/>
        </p:nvSpPr>
        <p:spPr>
          <a:xfrm>
            <a:off x="147978" y="5956673"/>
            <a:ext cx="279300" cy="2880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chemeClr val="accent1"/>
              </a:buClr>
              <a:buSzPts val="2000"/>
              <a:buFont typeface="Arial"/>
              <a:buNone/>
            </a:pPr>
            <a:endParaRPr sz="2000" b="0" i="0" u="none" strike="noStrike" cap="none">
              <a:solidFill>
                <a:schemeClr val="dk2"/>
              </a:solidFill>
              <a:latin typeface="Arial"/>
              <a:ea typeface="Arial"/>
              <a:cs typeface="Arial"/>
              <a:sym typeface="Arial"/>
            </a:endParaRPr>
          </a:p>
        </p:txBody>
      </p:sp>
      <p:sp>
        <p:nvSpPr>
          <p:cNvPr id="453" name="Google Shape;453;p37"/>
          <p:cNvSpPr txBox="1"/>
          <p:nvPr/>
        </p:nvSpPr>
        <p:spPr>
          <a:xfrm>
            <a:off x="61100" y="6334857"/>
            <a:ext cx="453300" cy="3924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Clr>
                <a:schemeClr val="accent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a:t>
            </a:fld>
            <a:endParaRPr sz="900" b="0" i="0" u="none" strike="noStrike" cap="none">
              <a:solidFill>
                <a:schemeClr val="dk1"/>
              </a:solidFill>
              <a:latin typeface="Arial"/>
              <a:ea typeface="Arial"/>
              <a:cs typeface="Arial"/>
              <a:sym typeface="Arial"/>
            </a:endParaRPr>
          </a:p>
        </p:txBody>
      </p:sp>
      <p:sp>
        <p:nvSpPr>
          <p:cNvPr id="454" name="Google Shape;454;p37"/>
          <p:cNvSpPr txBox="1">
            <a:spLocks noGrp="1"/>
          </p:cNvSpPr>
          <p:nvPr>
            <p:ph type="title"/>
          </p:nvPr>
        </p:nvSpPr>
        <p:spPr>
          <a:xfrm>
            <a:off x="1886663" y="3583300"/>
            <a:ext cx="8862300" cy="6600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lt1"/>
              </a:buClr>
              <a:buSzPts val="3000"/>
              <a:buFont typeface="Inter Light"/>
              <a:buNone/>
              <a:defRPr sz="3000" b="0" i="0" u="none" strike="noStrike" cap="none">
                <a:solidFill>
                  <a:schemeClr val="lt1"/>
                </a:solidFill>
                <a:latin typeface="Inter Light"/>
                <a:ea typeface="Inter Light"/>
                <a:cs typeface="Inter Light"/>
                <a:sym typeface="Inter Light"/>
              </a:defRPr>
            </a:lvl1pPr>
            <a:lvl2pPr marR="0" lvl="1" algn="ctr"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6pPr>
            <a:lvl7pPr marR="0" lvl="6" algn="ctr"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7pPr>
            <a:lvl8pPr marR="0" lvl="7" algn="ctr"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8pPr>
            <a:lvl9pPr marR="0" lvl="8" algn="ctr" rtl="0">
              <a:lnSpc>
                <a:spcPct val="10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9pPr>
          </a:lstStyle>
          <a:p>
            <a:endParaRPr/>
          </a:p>
        </p:txBody>
      </p:sp>
      <p:sp>
        <p:nvSpPr>
          <p:cNvPr id="455" name="Google Shape;455;p37"/>
          <p:cNvSpPr txBox="1">
            <a:spLocks noGrp="1"/>
          </p:cNvSpPr>
          <p:nvPr>
            <p:ph type="subTitle" idx="1"/>
          </p:nvPr>
        </p:nvSpPr>
        <p:spPr>
          <a:xfrm>
            <a:off x="4527875" y="4380050"/>
            <a:ext cx="3579900" cy="561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400"/>
              <a:buFont typeface="Inter"/>
              <a:buNone/>
              <a:defRPr>
                <a:solidFill>
                  <a:schemeClr val="lt1"/>
                </a:solidFill>
                <a:latin typeface="Inter"/>
                <a:ea typeface="Inter"/>
                <a:cs typeface="Inter"/>
                <a:sym typeface="Inter"/>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pic>
        <p:nvPicPr>
          <p:cNvPr id="456" name="Google Shape;456;p37"/>
          <p:cNvPicPr preferRelativeResize="0"/>
          <p:nvPr/>
        </p:nvPicPr>
        <p:blipFill>
          <a:blip r:embed="rId2">
            <a:alphaModFix/>
          </a:blip>
          <a:stretch>
            <a:fillRect/>
          </a:stretch>
        </p:blipFill>
        <p:spPr>
          <a:xfrm>
            <a:off x="5462936" y="2208950"/>
            <a:ext cx="1709775" cy="1115701"/>
          </a:xfrm>
          <a:prstGeom prst="rect">
            <a:avLst/>
          </a:prstGeom>
          <a:noFill/>
          <a:ln>
            <a:noFill/>
          </a:ln>
        </p:spPr>
      </p:pic>
      <p:sp>
        <p:nvSpPr>
          <p:cNvPr id="457" name="Google Shape;457;p37"/>
          <p:cNvSpPr/>
          <p:nvPr/>
        </p:nvSpPr>
        <p:spPr>
          <a:xfrm>
            <a:off x="0" y="0"/>
            <a:ext cx="815100" cy="6858000"/>
          </a:xfrm>
          <a:prstGeom prst="rect">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458" name="Google Shape;458;p37"/>
          <p:cNvSpPr txBox="1"/>
          <p:nvPr/>
        </p:nvSpPr>
        <p:spPr>
          <a:xfrm>
            <a:off x="180900" y="6334857"/>
            <a:ext cx="453300" cy="3924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Clr>
                <a:schemeClr val="accent1"/>
              </a:buClr>
              <a:buSzPts val="900"/>
              <a:buFont typeface="Arial"/>
              <a:buNone/>
            </a:pPr>
            <a:fld id="{00000000-1234-1234-1234-123412341234}" type="slidenum">
              <a:rPr lang="en-US" sz="1100" b="0" i="0" u="none" strike="noStrike" cap="none">
                <a:solidFill>
                  <a:schemeClr val="dk1"/>
                </a:solidFill>
                <a:latin typeface="Arial"/>
                <a:ea typeface="Arial"/>
                <a:cs typeface="Arial"/>
                <a:sym typeface="Arial"/>
              </a:rPr>
              <a:t>‹#›</a:t>
            </a:fld>
            <a:endParaRPr sz="1100" b="0" i="0" u="none" strike="noStrike" cap="none">
              <a:solidFill>
                <a:schemeClr val="dk1"/>
              </a:solidFill>
              <a:latin typeface="Arial"/>
              <a:ea typeface="Arial"/>
              <a:cs typeface="Arial"/>
              <a:sym typeface="Arial"/>
            </a:endParaRPr>
          </a:p>
        </p:txBody>
      </p:sp>
      <p:cxnSp>
        <p:nvCxnSpPr>
          <p:cNvPr id="459" name="Google Shape;459;p37"/>
          <p:cNvCxnSpPr/>
          <p:nvPr/>
        </p:nvCxnSpPr>
        <p:spPr>
          <a:xfrm>
            <a:off x="266851" y="6287668"/>
            <a:ext cx="281400" cy="0"/>
          </a:xfrm>
          <a:prstGeom prst="straightConnector1">
            <a:avLst/>
          </a:prstGeom>
          <a:noFill/>
          <a:ln w="9525" cap="flat" cmpd="sng">
            <a:solidFill>
              <a:schemeClr val="accent3"/>
            </a:solidFill>
            <a:prstDash val="solid"/>
            <a:miter lim="800000"/>
            <a:headEnd type="none" w="sm" len="sm"/>
            <a:tailEnd type="none" w="sm" len="sm"/>
          </a:ln>
        </p:spPr>
      </p:cxnSp>
      <p:sp>
        <p:nvSpPr>
          <p:cNvPr id="460" name="Google Shape;460;p37"/>
          <p:cNvSpPr txBox="1"/>
          <p:nvPr/>
        </p:nvSpPr>
        <p:spPr>
          <a:xfrm rot="-5400000" flipH="1">
            <a:off x="-377412" y="5198323"/>
            <a:ext cx="1569900" cy="2379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650"/>
              <a:buFont typeface="Arial"/>
              <a:buNone/>
            </a:pPr>
            <a:r>
              <a:rPr lang="en-US" sz="1100">
                <a:solidFill>
                  <a:schemeClr val="dk1"/>
                </a:solidFill>
                <a:latin typeface="Inter"/>
                <a:ea typeface="Inter"/>
                <a:cs typeface="Inter"/>
                <a:sym typeface="Inter"/>
              </a:rPr>
              <a:t>Private &amp; Confidential</a:t>
            </a:r>
            <a:endParaRPr sz="1100" b="0" i="0" u="none" strike="noStrike" cap="none">
              <a:solidFill>
                <a:schemeClr val="dk1"/>
              </a:solidFill>
              <a:latin typeface="Inter"/>
              <a:ea typeface="Inter"/>
              <a:cs typeface="Inter"/>
              <a:sym typeface="Inter"/>
            </a:endParaRPr>
          </a:p>
        </p:txBody>
      </p:sp>
      <p:pic>
        <p:nvPicPr>
          <p:cNvPr id="461" name="Google Shape;461;p37"/>
          <p:cNvPicPr preferRelativeResize="0"/>
          <p:nvPr/>
        </p:nvPicPr>
        <p:blipFill>
          <a:blip r:embed="rId3">
            <a:alphaModFix/>
          </a:blip>
          <a:stretch>
            <a:fillRect/>
          </a:stretch>
        </p:blipFill>
        <p:spPr>
          <a:xfrm>
            <a:off x="106836" y="261000"/>
            <a:ext cx="601438" cy="392400"/>
          </a:xfrm>
          <a:prstGeom prst="rect">
            <a:avLst/>
          </a:prstGeom>
          <a:noFill/>
          <a:ln>
            <a:noFill/>
          </a:ln>
        </p:spPr>
      </p:pic>
      <p:cxnSp>
        <p:nvCxnSpPr>
          <p:cNvPr id="462" name="Google Shape;462;p37"/>
          <p:cNvCxnSpPr/>
          <p:nvPr/>
        </p:nvCxnSpPr>
        <p:spPr>
          <a:xfrm>
            <a:off x="407555" y="822262"/>
            <a:ext cx="8400" cy="3693600"/>
          </a:xfrm>
          <a:prstGeom prst="straightConnector1">
            <a:avLst/>
          </a:prstGeom>
          <a:noFill/>
          <a:ln w="9525" cap="flat" cmpd="sng">
            <a:solidFill>
              <a:schemeClr val="accent3"/>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0"/>
            <a:ext cx="815100" cy="6858000"/>
          </a:xfrm>
          <a:prstGeom prst="rect">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11" name="Google Shape;11;p1"/>
          <p:cNvSpPr txBox="1"/>
          <p:nvPr/>
        </p:nvSpPr>
        <p:spPr>
          <a:xfrm>
            <a:off x="180900" y="6334857"/>
            <a:ext cx="453300" cy="3924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Clr>
                <a:schemeClr val="accent1"/>
              </a:buClr>
              <a:buSzPts val="900"/>
              <a:buFont typeface="Arial"/>
              <a:buNone/>
            </a:pPr>
            <a:fld id="{00000000-1234-1234-1234-123412341234}" type="slidenum">
              <a:rPr lang="en-US" sz="1100" b="0" i="0" u="none" strike="noStrike" cap="none">
                <a:solidFill>
                  <a:schemeClr val="dk1"/>
                </a:solidFill>
                <a:latin typeface="Arial"/>
                <a:ea typeface="Arial"/>
                <a:cs typeface="Arial"/>
                <a:sym typeface="Arial"/>
              </a:rPr>
              <a:t>‹#›</a:t>
            </a:fld>
            <a:endParaRPr sz="1100" b="0" i="0" u="none" strike="noStrike" cap="none">
              <a:solidFill>
                <a:schemeClr val="dk1"/>
              </a:solidFill>
              <a:latin typeface="Arial"/>
              <a:ea typeface="Arial"/>
              <a:cs typeface="Arial"/>
              <a:sym typeface="Arial"/>
            </a:endParaRPr>
          </a:p>
        </p:txBody>
      </p:sp>
      <p:cxnSp>
        <p:nvCxnSpPr>
          <p:cNvPr id="12" name="Google Shape;12;p1"/>
          <p:cNvCxnSpPr/>
          <p:nvPr/>
        </p:nvCxnSpPr>
        <p:spPr>
          <a:xfrm>
            <a:off x="266851" y="6287668"/>
            <a:ext cx="281400" cy="0"/>
          </a:xfrm>
          <a:prstGeom prst="straightConnector1">
            <a:avLst/>
          </a:prstGeom>
          <a:noFill/>
          <a:ln w="9525" cap="flat" cmpd="sng">
            <a:solidFill>
              <a:schemeClr val="accent3"/>
            </a:solidFill>
            <a:prstDash val="solid"/>
            <a:miter lim="800000"/>
            <a:headEnd type="none" w="sm" len="sm"/>
            <a:tailEnd type="none" w="sm" len="sm"/>
          </a:ln>
        </p:spPr>
      </p:cxnSp>
      <p:sp>
        <p:nvSpPr>
          <p:cNvPr id="13" name="Google Shape;13;p1"/>
          <p:cNvSpPr txBox="1"/>
          <p:nvPr/>
        </p:nvSpPr>
        <p:spPr>
          <a:xfrm rot="-5400000" flipH="1">
            <a:off x="-377412" y="5198323"/>
            <a:ext cx="1569900" cy="2379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650"/>
              <a:buFont typeface="Arial"/>
              <a:buNone/>
            </a:pPr>
            <a:r>
              <a:rPr lang="en-US" sz="1100">
                <a:solidFill>
                  <a:schemeClr val="dk1"/>
                </a:solidFill>
                <a:latin typeface="Inter"/>
                <a:ea typeface="Inter"/>
                <a:cs typeface="Inter"/>
                <a:sym typeface="Inter"/>
              </a:rPr>
              <a:t>Private &amp; Confidential</a:t>
            </a:r>
            <a:endParaRPr sz="1100" b="0" i="0" u="none" strike="noStrike" cap="none">
              <a:solidFill>
                <a:schemeClr val="dk1"/>
              </a:solidFill>
              <a:latin typeface="Inter"/>
              <a:ea typeface="Inter"/>
              <a:cs typeface="Inter"/>
              <a:sym typeface="Inter"/>
            </a:endParaRPr>
          </a:p>
        </p:txBody>
      </p:sp>
      <p:pic>
        <p:nvPicPr>
          <p:cNvPr id="14" name="Google Shape;14;p1"/>
          <p:cNvPicPr preferRelativeResize="0"/>
          <p:nvPr/>
        </p:nvPicPr>
        <p:blipFill>
          <a:blip r:embed="rId12">
            <a:alphaModFix/>
          </a:blip>
          <a:stretch>
            <a:fillRect/>
          </a:stretch>
        </p:blipFill>
        <p:spPr>
          <a:xfrm>
            <a:off x="106836" y="261000"/>
            <a:ext cx="601438" cy="392400"/>
          </a:xfrm>
          <a:prstGeom prst="rect">
            <a:avLst/>
          </a:prstGeom>
          <a:noFill/>
          <a:ln>
            <a:noFill/>
          </a:ln>
        </p:spPr>
      </p:pic>
      <p:cxnSp>
        <p:nvCxnSpPr>
          <p:cNvPr id="15" name="Google Shape;15;p1"/>
          <p:cNvCxnSpPr/>
          <p:nvPr/>
        </p:nvCxnSpPr>
        <p:spPr>
          <a:xfrm>
            <a:off x="407555" y="822262"/>
            <a:ext cx="8400" cy="3693600"/>
          </a:xfrm>
          <a:prstGeom prst="straightConnector1">
            <a:avLst/>
          </a:prstGeom>
          <a:noFill/>
          <a:ln w="9525" cap="flat" cmpd="sng">
            <a:solidFill>
              <a:schemeClr val="accent3"/>
            </a:solidFill>
            <a:prstDash val="solid"/>
            <a:miter lim="800000"/>
            <a:headEnd type="none" w="sm" len="sm"/>
            <a:tailEnd type="none" w="sm" len="sm"/>
          </a:ln>
        </p:spPr>
      </p:cxnSp>
      <p:sp>
        <p:nvSpPr>
          <p:cNvPr id="16" name="Google Shape;16;p1"/>
          <p:cNvSpPr txBox="1">
            <a:spLocks noGrp="1"/>
          </p:cNvSpPr>
          <p:nvPr>
            <p:ph type="body" idx="1"/>
          </p:nvPr>
        </p:nvSpPr>
        <p:spPr>
          <a:xfrm>
            <a:off x="1284901" y="1878675"/>
            <a:ext cx="9521700" cy="32421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2pPr>
            <a:lvl3pPr marL="1371600" lvl="2"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3pPr>
            <a:lvl4pPr marL="1828800" lvl="3"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4pPr>
            <a:lvl5pPr marL="2286000" lvl="4"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5pPr>
            <a:lvl6pPr marL="2743200" lvl="5"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6pPr>
            <a:lvl7pPr marL="3200400" lvl="6"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7pPr>
            <a:lvl8pPr marL="3657600" lvl="7"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8pPr>
            <a:lvl9pPr marL="4114800" lvl="8"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9pPr>
          </a:lstStyle>
          <a:p>
            <a:endParaRPr/>
          </a:p>
        </p:txBody>
      </p:sp>
      <p:sp>
        <p:nvSpPr>
          <p:cNvPr id="17" name="Google Shape;17;p1"/>
          <p:cNvSpPr txBox="1">
            <a:spLocks noGrp="1"/>
          </p:cNvSpPr>
          <p:nvPr>
            <p:ph type="body" idx="2"/>
          </p:nvPr>
        </p:nvSpPr>
        <p:spPr>
          <a:xfrm>
            <a:off x="1437300" y="3981825"/>
            <a:ext cx="9521700" cy="2120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1"/>
              </a:buClr>
              <a:buSzPts val="1400"/>
              <a:buFont typeface="Roboto Mono Medium"/>
              <a:buChar char="●"/>
              <a:defRPr>
                <a:solidFill>
                  <a:schemeClr val="dk1"/>
                </a:solidFill>
                <a:latin typeface="Roboto Mono Medium"/>
                <a:ea typeface="Roboto Mono Medium"/>
                <a:cs typeface="Roboto Mono Medium"/>
                <a:sym typeface="Roboto Mono Medium"/>
              </a:defRPr>
            </a:lvl1pPr>
            <a:lvl2pPr marL="914400" lvl="1"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2pPr>
            <a:lvl3pPr marL="1371600" lvl="2"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3pPr>
            <a:lvl4pPr marL="1828800" lvl="3"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4pPr>
            <a:lvl5pPr marL="2286000" lvl="4"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5pPr>
            <a:lvl6pPr marL="2743200" lvl="5"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6pPr>
            <a:lvl7pPr marL="3200400" lvl="6"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7pPr>
            <a:lvl8pPr marL="3657600" lvl="7"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8pPr>
            <a:lvl9pPr marL="4114800" lvl="8" indent="-317500" rtl="0">
              <a:lnSpc>
                <a:spcPct val="115000"/>
              </a:lnSpc>
              <a:spcBef>
                <a:spcPts val="0"/>
              </a:spcBef>
              <a:spcAft>
                <a:spcPts val="0"/>
              </a:spcAft>
              <a:buClr>
                <a:schemeClr val="accent1"/>
              </a:buClr>
              <a:buSzPts val="1400"/>
              <a:buFont typeface="Inter"/>
              <a:buChar char="●"/>
              <a:defRPr>
                <a:solidFill>
                  <a:schemeClr val="dk1"/>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60" r:id="rId3"/>
    <p:sldLayoutId id="2147483661" r:id="rId4"/>
    <p:sldLayoutId id="2147483670" r:id="rId5"/>
    <p:sldLayoutId id="2147483671" r:id="rId6"/>
    <p:sldLayoutId id="2147483677" r:id="rId7"/>
    <p:sldLayoutId id="2147483681" r:id="rId8"/>
    <p:sldLayoutId id="2147483683" r:id="rId9"/>
    <p:sldLayoutId id="2147483686"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1872">
          <p15:clr>
            <a:srgbClr val="F26B43"/>
          </p15:clr>
        </p15:guide>
        <p15:guide id="4" orient="horz" pos="1584">
          <p15:clr>
            <a:srgbClr val="F26B43"/>
          </p15:clr>
        </p15:guide>
        <p15:guide id="5" orient="horz" pos="1296">
          <p15:clr>
            <a:srgbClr val="F26B43"/>
          </p15:clr>
        </p15:guide>
        <p15:guide id="6" orient="horz" pos="1008">
          <p15:clr>
            <a:srgbClr val="F26B43"/>
          </p15:clr>
        </p15:guide>
        <p15:guide id="7" orient="horz" pos="720">
          <p15:clr>
            <a:srgbClr val="F26B43"/>
          </p15:clr>
        </p15:guide>
        <p15:guide id="8" orient="horz" pos="576">
          <p15:clr>
            <a:srgbClr val="F26B43"/>
          </p15:clr>
        </p15:guide>
        <p15:guide id="9" orient="horz" pos="288">
          <p15:clr>
            <a:srgbClr val="F26B43"/>
          </p15:clr>
        </p15:guide>
        <p15:guide id="10" orient="horz">
          <p15:clr>
            <a:srgbClr val="F26B43"/>
          </p15:clr>
        </p15:guide>
        <p15:guide id="11" orient="horz" pos="2448">
          <p15:clr>
            <a:srgbClr val="F26B43"/>
          </p15:clr>
        </p15:guide>
        <p15:guide id="12" orient="horz" pos="2736">
          <p15:clr>
            <a:srgbClr val="F26B43"/>
          </p15:clr>
        </p15:guide>
        <p15:guide id="13" orient="horz" pos="3024">
          <p15:clr>
            <a:srgbClr val="F26B43"/>
          </p15:clr>
        </p15:guide>
        <p15:guide id="14" orient="horz" pos="3312">
          <p15:clr>
            <a:srgbClr val="F26B43"/>
          </p15:clr>
        </p15:guide>
        <p15:guide id="15" orient="horz" pos="3600">
          <p15:clr>
            <a:srgbClr val="F26B43"/>
          </p15:clr>
        </p15:guide>
        <p15:guide id="16" orient="horz" pos="3888">
          <p15:clr>
            <a:srgbClr val="F26B43"/>
          </p15:clr>
        </p15:guide>
        <p15:guide id="17" orient="horz" pos="4032">
          <p15:clr>
            <a:srgbClr val="F26B43"/>
          </p15:clr>
        </p15:guide>
        <p15:guide id="18" pos="3552">
          <p15:clr>
            <a:srgbClr val="F26B43"/>
          </p15:clr>
        </p15:guide>
        <p15:guide id="19" pos="3264">
          <p15:clr>
            <a:srgbClr val="F26B43"/>
          </p15:clr>
        </p15:guide>
        <p15:guide id="20" pos="2976">
          <p15:clr>
            <a:srgbClr val="F26B43"/>
          </p15:clr>
        </p15:guide>
        <p15:guide id="21" pos="2688">
          <p15:clr>
            <a:srgbClr val="F26B43"/>
          </p15:clr>
        </p15:guide>
        <p15:guide id="22" pos="2400">
          <p15:clr>
            <a:srgbClr val="F26B43"/>
          </p15:clr>
        </p15:guide>
        <p15:guide id="23" pos="2112">
          <p15:clr>
            <a:srgbClr val="F26B43"/>
          </p15:clr>
        </p15:guide>
        <p15:guide id="24" pos="1823">
          <p15:clr>
            <a:srgbClr val="F26B43"/>
          </p15:clr>
        </p15:guide>
        <p15:guide id="25" pos="1535">
          <p15:clr>
            <a:srgbClr val="F26B43"/>
          </p15:clr>
        </p15:guide>
        <p15:guide id="26" pos="1248">
          <p15:clr>
            <a:srgbClr val="F26B43"/>
          </p15:clr>
        </p15:guide>
        <p15:guide id="27" pos="959">
          <p15:clr>
            <a:srgbClr val="F26B43"/>
          </p15:clr>
        </p15:guide>
        <p15:guide id="28" pos="671">
          <p15:clr>
            <a:srgbClr val="F26B43"/>
          </p15:clr>
        </p15:guide>
        <p15:guide id="29" pos="383">
          <p15:clr>
            <a:srgbClr val="F26B43"/>
          </p15:clr>
        </p15:guide>
        <p15:guide id="30" pos="4128">
          <p15:clr>
            <a:srgbClr val="F26B43"/>
          </p15:clr>
        </p15:guide>
        <p15:guide id="31" pos="4416">
          <p15:clr>
            <a:srgbClr val="F26B43"/>
          </p15:clr>
        </p15:guide>
        <p15:guide id="32" pos="4704">
          <p15:clr>
            <a:srgbClr val="F26B43"/>
          </p15:clr>
        </p15:guide>
        <p15:guide id="33" pos="4993">
          <p15:clr>
            <a:srgbClr val="F26B43"/>
          </p15:clr>
        </p15:guide>
        <p15:guide id="34" pos="5280">
          <p15:clr>
            <a:srgbClr val="F26B43"/>
          </p15:clr>
        </p15:guide>
        <p15:guide id="35" pos="5568">
          <p15:clr>
            <a:srgbClr val="F26B43"/>
          </p15:clr>
        </p15:guide>
        <p15:guide id="36" pos="5857">
          <p15:clr>
            <a:srgbClr val="F26B43"/>
          </p15:clr>
        </p15:guide>
        <p15:guide id="37" pos="6145">
          <p15:clr>
            <a:srgbClr val="F26B43"/>
          </p15:clr>
        </p15:guide>
        <p15:guide id="38" pos="6433">
          <p15:clr>
            <a:srgbClr val="F26B43"/>
          </p15:clr>
        </p15:guide>
        <p15:guide id="39" pos="6721">
          <p15:clr>
            <a:srgbClr val="F26B43"/>
          </p15:clr>
        </p15:guide>
        <p15:guide id="40" pos="7009">
          <p15:clr>
            <a:srgbClr val="F26B43"/>
          </p15:clr>
        </p15:guide>
        <p15:guide id="41" pos="7297">
          <p15:clr>
            <a:srgbClr val="F26B43"/>
          </p15:clr>
        </p15:guide>
        <p15:guide id="42" pos="7680">
          <p15:clr>
            <a:srgbClr val="F26B43"/>
          </p15:clr>
        </p15:guide>
        <p15:guide id="43" orient="horz" pos="4320">
          <p15:clr>
            <a:srgbClr val="F26B43"/>
          </p15:clr>
        </p15:guide>
        <p15:guide id="4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vergesense.xovis.cloud/"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42"/>
          <p:cNvSpPr txBox="1">
            <a:spLocks noGrp="1"/>
          </p:cNvSpPr>
          <p:nvPr>
            <p:ph type="subTitle" idx="1"/>
          </p:nvPr>
        </p:nvSpPr>
        <p:spPr>
          <a:xfrm>
            <a:off x="1581175" y="3091788"/>
            <a:ext cx="8247600" cy="79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EN-1 overview</a:t>
            </a:r>
            <a:endParaRPr dirty="0"/>
          </a:p>
        </p:txBody>
      </p:sp>
      <p:sp>
        <p:nvSpPr>
          <p:cNvPr id="506" name="Google Shape;506;p42"/>
          <p:cNvSpPr txBox="1">
            <a:spLocks noGrp="1"/>
          </p:cNvSpPr>
          <p:nvPr>
            <p:ph type="title"/>
          </p:nvPr>
        </p:nvSpPr>
        <p:spPr>
          <a:xfrm>
            <a:off x="1581175" y="2229450"/>
            <a:ext cx="8862300" cy="86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VergeSense</a:t>
            </a:r>
            <a:r>
              <a:rPr lang="en-US" dirty="0"/>
              <a:t> Installation</a:t>
            </a:r>
            <a:endParaRPr dirty="0"/>
          </a:p>
        </p:txBody>
      </p:sp>
      <p:sp>
        <p:nvSpPr>
          <p:cNvPr id="507" name="Google Shape;507;p42"/>
          <p:cNvSpPr txBox="1">
            <a:spLocks noGrp="1"/>
          </p:cNvSpPr>
          <p:nvPr>
            <p:ph type="subTitle" idx="3"/>
          </p:nvPr>
        </p:nvSpPr>
        <p:spPr>
          <a:xfrm>
            <a:off x="1581175" y="5463471"/>
            <a:ext cx="8247600" cy="49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V2.0 March 2025</a:t>
            </a:r>
          </a:p>
          <a:p>
            <a:pPr marL="0" lvl="0" indent="0" algn="l" rtl="0">
              <a:spcBef>
                <a:spcPts val="0"/>
              </a:spcBef>
              <a:spcAft>
                <a:spcPts val="0"/>
              </a:spcAft>
              <a:buNone/>
            </a:pPr>
            <a:endParaRPr lang="en-US" dirty="0">
              <a:latin typeface="Roboto Mono Medium"/>
              <a:ea typeface="Roboto Mono Medium"/>
              <a:cs typeface="Roboto Mono Medium"/>
              <a:sym typeface="Roboto Mono Medium"/>
            </a:endParaRPr>
          </a:p>
        </p:txBody>
      </p:sp>
      <p:sp>
        <p:nvSpPr>
          <p:cNvPr id="508" name="Google Shape;508;p42"/>
          <p:cNvSpPr txBox="1">
            <a:spLocks noGrp="1"/>
          </p:cNvSpPr>
          <p:nvPr>
            <p:ph type="subTitle" idx="2"/>
          </p:nvPr>
        </p:nvSpPr>
        <p:spPr>
          <a:xfrm>
            <a:off x="1581175" y="4137050"/>
            <a:ext cx="8247600" cy="49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David Whiley</a:t>
            </a:r>
            <a:endParaRPr dirty="0"/>
          </a:p>
        </p:txBody>
      </p:sp>
    </p:spTree>
    <p:extLst>
      <p:ext uri="{BB962C8B-B14F-4D97-AF65-F5344CB8AC3E}">
        <p14:creationId xmlns:p14="http://schemas.microsoft.com/office/powerpoint/2010/main" val="3324578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61"/>
          <p:cNvSpPr txBox="1">
            <a:spLocks noGrp="1"/>
          </p:cNvSpPr>
          <p:nvPr>
            <p:ph type="title"/>
          </p:nvPr>
        </p:nvSpPr>
        <p:spPr>
          <a:xfrm>
            <a:off x="2055150" y="2971800"/>
            <a:ext cx="8862300" cy="109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Process Overview</a:t>
            </a:r>
            <a:endParaRPr dirty="0"/>
          </a:p>
        </p:txBody>
      </p:sp>
    </p:spTree>
    <p:extLst>
      <p:ext uri="{BB962C8B-B14F-4D97-AF65-F5344CB8AC3E}">
        <p14:creationId xmlns:p14="http://schemas.microsoft.com/office/powerpoint/2010/main" val="2881587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34" name="Google Shape;581;g8707a06bb3_0_1121">
            <a:extLst>
              <a:ext uri="{FF2B5EF4-FFF2-40B4-BE49-F238E27FC236}">
                <a16:creationId xmlns:a16="http://schemas.microsoft.com/office/drawing/2014/main" id="{152C55FD-D722-AA64-7A03-7727EC6A30CC}"/>
              </a:ext>
            </a:extLst>
          </p:cNvPr>
          <p:cNvSpPr/>
          <p:nvPr/>
        </p:nvSpPr>
        <p:spPr>
          <a:xfrm>
            <a:off x="1282943" y="2477477"/>
            <a:ext cx="5328250" cy="1122874"/>
          </a:xfrm>
          <a:prstGeom prst="chevron">
            <a:avLst>
              <a:gd name="adj" fmla="val 50000"/>
            </a:avLst>
          </a:prstGeom>
          <a:solidFill>
            <a:srgbClr val="A9BDC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Calibri"/>
              <a:ea typeface="Calibri"/>
              <a:cs typeface="Calibri"/>
              <a:sym typeface="Calibri"/>
            </a:endParaRPr>
          </a:p>
        </p:txBody>
      </p:sp>
      <p:sp>
        <p:nvSpPr>
          <p:cNvPr id="35" name="Google Shape;581;g8707a06bb3_0_1121">
            <a:extLst>
              <a:ext uri="{FF2B5EF4-FFF2-40B4-BE49-F238E27FC236}">
                <a16:creationId xmlns:a16="http://schemas.microsoft.com/office/drawing/2014/main" id="{8074C6C2-378C-7F07-2205-8CE5F0E541E9}"/>
              </a:ext>
            </a:extLst>
          </p:cNvPr>
          <p:cNvSpPr/>
          <p:nvPr/>
        </p:nvSpPr>
        <p:spPr>
          <a:xfrm>
            <a:off x="6255144" y="2475594"/>
            <a:ext cx="5250826" cy="1122874"/>
          </a:xfrm>
          <a:prstGeom prst="chevron">
            <a:avLst>
              <a:gd name="adj" fmla="val 50000"/>
            </a:avLst>
          </a:prstGeom>
          <a:solidFill>
            <a:srgbClr val="A9BDC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Calibri"/>
              <a:ea typeface="Calibri"/>
              <a:cs typeface="Calibri"/>
              <a:sym typeface="Calibri"/>
            </a:endParaRPr>
          </a:p>
        </p:txBody>
      </p:sp>
      <p:sp>
        <p:nvSpPr>
          <p:cNvPr id="727" name="Google Shape;727;p70"/>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Installation Process Overview</a:t>
            </a:r>
            <a:endParaRPr dirty="0"/>
          </a:p>
        </p:txBody>
      </p:sp>
      <p:sp>
        <p:nvSpPr>
          <p:cNvPr id="728" name="Google Shape;728;p70"/>
          <p:cNvSpPr txBox="1">
            <a:spLocks noGrp="1"/>
          </p:cNvSpPr>
          <p:nvPr>
            <p:ph type="body" idx="1"/>
          </p:nvPr>
        </p:nvSpPr>
        <p:spPr>
          <a:xfrm>
            <a:off x="1261387" y="1848394"/>
            <a:ext cx="10256162" cy="260850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Installation Team</a:t>
            </a:r>
          </a:p>
          <a:p>
            <a:pPr marL="0" lvl="0" indent="0" algn="ctr" rtl="0">
              <a:spcBef>
                <a:spcPts val="0"/>
              </a:spcBef>
              <a:spcAft>
                <a:spcPts val="0"/>
              </a:spcAft>
              <a:buNone/>
            </a:pPr>
            <a:endParaRPr lang="en-GB" dirty="0"/>
          </a:p>
          <a:p>
            <a:pPr marL="0" lvl="0" indent="0" algn="ctr" rtl="0">
              <a:spcBef>
                <a:spcPts val="0"/>
              </a:spcBef>
              <a:spcAft>
                <a:spcPts val="0"/>
              </a:spcAft>
              <a:buNone/>
            </a:pPr>
            <a:endParaRPr lang="en-GB" dirty="0"/>
          </a:p>
          <a:p>
            <a:pPr marL="0" lvl="0" indent="0" algn="ctr" rtl="0">
              <a:spcBef>
                <a:spcPts val="0"/>
              </a:spcBef>
              <a:spcAft>
                <a:spcPts val="0"/>
              </a:spcAft>
              <a:buNone/>
            </a:pPr>
            <a:endParaRPr lang="en-GB" dirty="0"/>
          </a:p>
          <a:p>
            <a:pPr marL="0" lvl="0" indent="0" algn="ctr" rtl="0">
              <a:spcBef>
                <a:spcPts val="0"/>
              </a:spcBef>
              <a:spcAft>
                <a:spcPts val="0"/>
              </a:spcAft>
              <a:buNone/>
            </a:pPr>
            <a:endParaRPr lang="en-GB" dirty="0"/>
          </a:p>
          <a:p>
            <a:pPr marL="0" lvl="0" indent="0" algn="ctr" rtl="0">
              <a:spcBef>
                <a:spcPts val="0"/>
              </a:spcBef>
              <a:spcAft>
                <a:spcPts val="0"/>
              </a:spcAft>
              <a:buNone/>
            </a:pPr>
            <a:endParaRPr lang="en-GB" dirty="0"/>
          </a:p>
          <a:p>
            <a:pPr marL="0" lvl="0" indent="0" algn="ctr" rtl="0">
              <a:spcBef>
                <a:spcPts val="0"/>
              </a:spcBef>
              <a:spcAft>
                <a:spcPts val="0"/>
              </a:spcAft>
              <a:buNone/>
            </a:pPr>
            <a:endParaRPr lang="en-GB" dirty="0"/>
          </a:p>
          <a:p>
            <a:pPr marL="0" lvl="0" indent="0" algn="ctr" rtl="0">
              <a:spcBef>
                <a:spcPts val="0"/>
              </a:spcBef>
              <a:spcAft>
                <a:spcPts val="0"/>
              </a:spcAft>
              <a:buNone/>
            </a:pPr>
            <a:endParaRPr lang="en-GB" dirty="0"/>
          </a:p>
          <a:p>
            <a:pPr marL="0" lvl="0" indent="0" algn="ctr" rtl="0">
              <a:spcBef>
                <a:spcPts val="0"/>
              </a:spcBef>
              <a:spcAft>
                <a:spcPts val="0"/>
              </a:spcAft>
              <a:buNone/>
            </a:pPr>
            <a:endParaRPr lang="en-GB" dirty="0"/>
          </a:p>
          <a:p>
            <a:pPr marL="0" lvl="0" indent="0" algn="ctr" rtl="0">
              <a:spcBef>
                <a:spcPts val="0"/>
              </a:spcBef>
              <a:spcAft>
                <a:spcPts val="0"/>
              </a:spcAft>
              <a:buNone/>
            </a:pPr>
            <a:r>
              <a:rPr lang="en-GB" dirty="0" err="1"/>
              <a:t>VergeSense</a:t>
            </a:r>
            <a:endParaRPr lang="en-GB" dirty="0"/>
          </a:p>
        </p:txBody>
      </p:sp>
      <p:sp>
        <p:nvSpPr>
          <p:cNvPr id="14" name="Google Shape;591;g8707a06bb3_0_1121">
            <a:extLst>
              <a:ext uri="{FF2B5EF4-FFF2-40B4-BE49-F238E27FC236}">
                <a16:creationId xmlns:a16="http://schemas.microsoft.com/office/drawing/2014/main" id="{B0DC8E7A-B4A5-B8A1-6D9B-4EEF37116481}"/>
              </a:ext>
            </a:extLst>
          </p:cNvPr>
          <p:cNvSpPr/>
          <p:nvPr/>
        </p:nvSpPr>
        <p:spPr>
          <a:xfrm>
            <a:off x="1282943" y="4745312"/>
            <a:ext cx="10256162" cy="1170122"/>
          </a:xfrm>
          <a:prstGeom prst="chevron">
            <a:avLst>
              <a:gd name="adj" fmla="val 50000"/>
            </a:avLst>
          </a:prstGeom>
          <a:solidFill>
            <a:srgbClr val="724AF6"/>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000"/>
              <a:buFont typeface="Arial"/>
              <a:buNone/>
            </a:pPr>
            <a:endParaRPr sz="1600" b="0" i="0" u="none" strike="noStrike" cap="none" dirty="0">
              <a:solidFill>
                <a:srgbClr val="000000"/>
              </a:solidFill>
              <a:latin typeface="Calibri"/>
              <a:ea typeface="Calibri"/>
              <a:cs typeface="Calibri"/>
              <a:sym typeface="Calibri"/>
            </a:endParaRPr>
          </a:p>
        </p:txBody>
      </p:sp>
      <p:sp>
        <p:nvSpPr>
          <p:cNvPr id="22" name="Google Shape;599;g8707a06bb3_0_1121">
            <a:extLst>
              <a:ext uri="{FF2B5EF4-FFF2-40B4-BE49-F238E27FC236}">
                <a16:creationId xmlns:a16="http://schemas.microsoft.com/office/drawing/2014/main" id="{9FE3FE3B-19E5-E9D8-C460-B24F8CB85375}"/>
              </a:ext>
            </a:extLst>
          </p:cNvPr>
          <p:cNvSpPr txBox="1"/>
          <p:nvPr/>
        </p:nvSpPr>
        <p:spPr>
          <a:xfrm>
            <a:off x="1867989" y="4929897"/>
            <a:ext cx="9056785" cy="59336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2000" dirty="0" err="1">
                <a:solidFill>
                  <a:srgbClr val="FFFFFF"/>
                </a:solidFill>
                <a:latin typeface="Calibri"/>
                <a:ea typeface="Calibri"/>
                <a:cs typeface="Calibri"/>
                <a:sym typeface="Calibri"/>
              </a:rPr>
              <a:t>VergeSense</a:t>
            </a:r>
            <a:r>
              <a:rPr lang="en-US" sz="2000" dirty="0">
                <a:solidFill>
                  <a:srgbClr val="FFFFFF"/>
                </a:solidFill>
                <a:latin typeface="Calibri"/>
                <a:ea typeface="Calibri"/>
                <a:cs typeface="Calibri"/>
                <a:sym typeface="Calibri"/>
              </a:rPr>
              <a:t> Implementation Support</a:t>
            </a:r>
          </a:p>
          <a:p>
            <a:pPr marL="0" marR="0" lvl="0" indent="0" algn="ctr" rtl="0">
              <a:lnSpc>
                <a:spcPct val="100000"/>
              </a:lnSpc>
              <a:spcBef>
                <a:spcPts val="0"/>
              </a:spcBef>
              <a:spcAft>
                <a:spcPts val="0"/>
              </a:spcAft>
              <a:buClr>
                <a:srgbClr val="000000"/>
              </a:buClr>
              <a:buSzPts val="4800"/>
              <a:buFont typeface="Arial"/>
              <a:buNone/>
            </a:pPr>
            <a:endParaRPr lang="en-US" b="0" i="0" u="none" strike="noStrike" cap="none" dirty="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r>
              <a:rPr lang="en-US" b="0" i="0" u="none" strike="noStrike" cap="none" dirty="0">
                <a:solidFill>
                  <a:srgbClr val="FFFFFF"/>
                </a:solidFill>
                <a:latin typeface="Calibri"/>
                <a:ea typeface="Calibri"/>
                <a:cs typeface="Calibri"/>
                <a:sym typeface="Calibri"/>
              </a:rPr>
              <a:t>Remotely </a:t>
            </a:r>
            <a:r>
              <a:rPr lang="en-US" dirty="0">
                <a:solidFill>
                  <a:srgbClr val="FFFFFF"/>
                </a:solidFill>
                <a:latin typeface="Calibri"/>
                <a:ea typeface="Calibri"/>
                <a:cs typeface="Calibri"/>
                <a:sym typeface="Calibri"/>
              </a:rPr>
              <a:t>/ Onsite</a:t>
            </a:r>
            <a:endParaRPr b="0" i="0" u="none" strike="noStrike" cap="none" dirty="0">
              <a:solidFill>
                <a:srgbClr val="FFFFFF"/>
              </a:solidFill>
              <a:latin typeface="Calibri"/>
              <a:ea typeface="Calibri"/>
              <a:cs typeface="Calibri"/>
              <a:sym typeface="Calibri"/>
            </a:endParaRPr>
          </a:p>
        </p:txBody>
      </p:sp>
      <p:sp>
        <p:nvSpPr>
          <p:cNvPr id="36" name="Google Shape;589;g8707a06bb3_0_1121">
            <a:extLst>
              <a:ext uri="{FF2B5EF4-FFF2-40B4-BE49-F238E27FC236}">
                <a16:creationId xmlns:a16="http://schemas.microsoft.com/office/drawing/2014/main" id="{372241DA-8CD7-3213-8DA1-2521DC62D61B}"/>
              </a:ext>
            </a:extLst>
          </p:cNvPr>
          <p:cNvSpPr txBox="1"/>
          <p:nvPr/>
        </p:nvSpPr>
        <p:spPr>
          <a:xfrm>
            <a:off x="1879853" y="2475594"/>
            <a:ext cx="3592137" cy="112287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endParaRPr lang="en-US" sz="1100"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r>
              <a:rPr lang="en-US" sz="1600" dirty="0">
                <a:latin typeface="Calibri"/>
                <a:ea typeface="Calibri"/>
                <a:cs typeface="Calibri"/>
                <a:sym typeface="Calibri"/>
              </a:rPr>
              <a:t>Install</a:t>
            </a:r>
          </a:p>
          <a:p>
            <a:pPr marL="0" marR="0" lvl="0" indent="0" algn="ctr" rtl="0">
              <a:lnSpc>
                <a:spcPct val="100000"/>
              </a:lnSpc>
              <a:spcBef>
                <a:spcPts val="0"/>
              </a:spcBef>
              <a:spcAft>
                <a:spcPts val="0"/>
              </a:spcAft>
              <a:buClr>
                <a:srgbClr val="000000"/>
              </a:buClr>
              <a:buSzPts val="4000"/>
              <a:buFont typeface="Arial"/>
              <a:buNone/>
            </a:pPr>
            <a:r>
              <a:rPr lang="en-US" sz="1600" dirty="0">
                <a:latin typeface="Calibri"/>
                <a:ea typeface="Calibri"/>
                <a:cs typeface="Calibri"/>
                <a:sym typeface="Calibri"/>
              </a:rPr>
              <a:t>Sensors</a:t>
            </a:r>
            <a:endParaRPr lang="en-US" sz="1600" b="0" i="0" u="none" strike="noStrike" cap="none" dirty="0">
              <a:solidFill>
                <a:srgbClr val="000000"/>
              </a:solidFill>
              <a:latin typeface="Calibri"/>
              <a:ea typeface="Calibri"/>
              <a:cs typeface="Calibri"/>
              <a:sym typeface="Calibri"/>
            </a:endParaRPr>
          </a:p>
        </p:txBody>
      </p:sp>
      <p:sp>
        <p:nvSpPr>
          <p:cNvPr id="37" name="Google Shape;589;g8707a06bb3_0_1121">
            <a:extLst>
              <a:ext uri="{FF2B5EF4-FFF2-40B4-BE49-F238E27FC236}">
                <a16:creationId xmlns:a16="http://schemas.microsoft.com/office/drawing/2014/main" id="{026CA68A-5201-4555-B10F-A3F191F612AE}"/>
              </a:ext>
            </a:extLst>
          </p:cNvPr>
          <p:cNvSpPr txBox="1"/>
          <p:nvPr/>
        </p:nvSpPr>
        <p:spPr>
          <a:xfrm>
            <a:off x="7384834" y="2475594"/>
            <a:ext cx="3539940" cy="112287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endParaRPr lang="en-US" sz="1100"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r>
              <a:rPr lang="en-US" sz="1600" dirty="0">
                <a:latin typeface="Calibri"/>
                <a:ea typeface="Calibri"/>
                <a:cs typeface="Calibri"/>
                <a:sym typeface="Calibri"/>
              </a:rPr>
              <a:t>Confirm Connectivity</a:t>
            </a:r>
          </a:p>
          <a:p>
            <a:pPr marL="0" marR="0" lvl="0" indent="0" algn="ctr" rtl="0">
              <a:lnSpc>
                <a:spcPct val="100000"/>
              </a:lnSpc>
              <a:spcBef>
                <a:spcPts val="0"/>
              </a:spcBef>
              <a:spcAft>
                <a:spcPts val="0"/>
              </a:spcAft>
              <a:buClr>
                <a:srgbClr val="000000"/>
              </a:buClr>
              <a:buSzPts val="4000"/>
              <a:buFont typeface="Arial"/>
              <a:buNone/>
            </a:pPr>
            <a:r>
              <a:rPr lang="en-US" sz="1600" dirty="0">
                <a:latin typeface="Calibri"/>
                <a:ea typeface="Calibri"/>
                <a:cs typeface="Calibri"/>
                <a:sym typeface="Calibri"/>
              </a:rPr>
              <a:t>&amp; Coverage</a:t>
            </a:r>
          </a:p>
        </p:txBody>
      </p:sp>
    </p:spTree>
    <p:extLst>
      <p:ext uri="{BB962C8B-B14F-4D97-AF65-F5344CB8AC3E}">
        <p14:creationId xmlns:p14="http://schemas.microsoft.com/office/powerpoint/2010/main" val="314581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6">
          <a:extLst>
            <a:ext uri="{FF2B5EF4-FFF2-40B4-BE49-F238E27FC236}">
              <a16:creationId xmlns:a16="http://schemas.microsoft.com/office/drawing/2014/main" id="{84BD5CF2-E0A2-B0D7-6EEF-FB3B093C1620}"/>
            </a:ext>
          </a:extLst>
        </p:cNvPr>
        <p:cNvGrpSpPr/>
        <p:nvPr/>
      </p:nvGrpSpPr>
      <p:grpSpPr>
        <a:xfrm>
          <a:off x="0" y="0"/>
          <a:ext cx="0" cy="0"/>
          <a:chOff x="0" y="0"/>
          <a:chExt cx="0" cy="0"/>
        </a:xfrm>
      </p:grpSpPr>
      <p:sp>
        <p:nvSpPr>
          <p:cNvPr id="727" name="Google Shape;727;p70">
            <a:extLst>
              <a:ext uri="{FF2B5EF4-FFF2-40B4-BE49-F238E27FC236}">
                <a16:creationId xmlns:a16="http://schemas.microsoft.com/office/drawing/2014/main" id="{3473361D-062F-DA3F-701B-83A9D3A911FE}"/>
              </a:ext>
            </a:extLst>
          </p:cNvPr>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Installation Process Overview</a:t>
            </a:r>
            <a:endParaRPr dirty="0"/>
          </a:p>
        </p:txBody>
      </p:sp>
      <p:sp>
        <p:nvSpPr>
          <p:cNvPr id="728" name="Google Shape;728;p70">
            <a:extLst>
              <a:ext uri="{FF2B5EF4-FFF2-40B4-BE49-F238E27FC236}">
                <a16:creationId xmlns:a16="http://schemas.microsoft.com/office/drawing/2014/main" id="{B360B22B-CAB1-5688-F31D-689DC0EB366C}"/>
              </a:ext>
            </a:extLst>
          </p:cNvPr>
          <p:cNvSpPr txBox="1">
            <a:spLocks noGrp="1"/>
          </p:cNvSpPr>
          <p:nvPr>
            <p:ph type="body" idx="1"/>
          </p:nvPr>
        </p:nvSpPr>
        <p:spPr>
          <a:xfrm>
            <a:off x="1261387" y="1848394"/>
            <a:ext cx="10256162" cy="158060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err="1"/>
              <a:t>VergeSense</a:t>
            </a:r>
            <a:r>
              <a:rPr lang="en-GB" dirty="0"/>
              <a:t> (Small installations)</a:t>
            </a:r>
          </a:p>
          <a:p>
            <a:pPr marL="0" lvl="0" indent="0" algn="ctr" rtl="0">
              <a:spcBef>
                <a:spcPts val="0"/>
              </a:spcBef>
              <a:spcAft>
                <a:spcPts val="0"/>
              </a:spcAft>
              <a:buNone/>
            </a:pPr>
            <a:endParaRPr lang="en-GB" dirty="0"/>
          </a:p>
          <a:p>
            <a:pPr marL="0" lvl="0" indent="0" algn="ctr" rtl="0">
              <a:spcBef>
                <a:spcPts val="0"/>
              </a:spcBef>
              <a:spcAft>
                <a:spcPts val="0"/>
              </a:spcAft>
              <a:buNone/>
            </a:pPr>
            <a:endParaRPr lang="en-GB" dirty="0"/>
          </a:p>
          <a:p>
            <a:pPr marL="0" lvl="0" indent="0" algn="ctr" rtl="0">
              <a:spcBef>
                <a:spcPts val="0"/>
              </a:spcBef>
              <a:spcAft>
                <a:spcPts val="0"/>
              </a:spcAft>
              <a:buNone/>
            </a:pPr>
            <a:endParaRPr lang="en-GB" dirty="0"/>
          </a:p>
          <a:p>
            <a:pPr marL="0" lvl="0" indent="0" algn="ctr" rtl="0">
              <a:spcBef>
                <a:spcPts val="0"/>
              </a:spcBef>
              <a:spcAft>
                <a:spcPts val="0"/>
              </a:spcAft>
              <a:buNone/>
            </a:pPr>
            <a:endParaRPr lang="en-GB" dirty="0"/>
          </a:p>
          <a:p>
            <a:pPr marL="0" lvl="0" indent="0" algn="ctr" rtl="0">
              <a:spcBef>
                <a:spcPts val="0"/>
              </a:spcBef>
              <a:spcAft>
                <a:spcPts val="0"/>
              </a:spcAft>
              <a:buNone/>
            </a:pPr>
            <a:endParaRPr lang="en-GB" dirty="0"/>
          </a:p>
          <a:p>
            <a:pPr marL="0" lvl="0" indent="0" algn="ctr" rtl="0">
              <a:spcBef>
                <a:spcPts val="0"/>
              </a:spcBef>
              <a:spcAft>
                <a:spcPts val="0"/>
              </a:spcAft>
              <a:buNone/>
            </a:pPr>
            <a:endParaRPr lang="en-GB" dirty="0"/>
          </a:p>
          <a:p>
            <a:pPr marL="0" lvl="0" indent="0" algn="ctr" rtl="0">
              <a:spcBef>
                <a:spcPts val="0"/>
              </a:spcBef>
              <a:spcAft>
                <a:spcPts val="0"/>
              </a:spcAft>
              <a:buNone/>
            </a:pPr>
            <a:endParaRPr lang="en-GB" dirty="0"/>
          </a:p>
        </p:txBody>
      </p:sp>
      <p:sp>
        <p:nvSpPr>
          <p:cNvPr id="14" name="Google Shape;591;g8707a06bb3_0_1121">
            <a:extLst>
              <a:ext uri="{FF2B5EF4-FFF2-40B4-BE49-F238E27FC236}">
                <a16:creationId xmlns:a16="http://schemas.microsoft.com/office/drawing/2014/main" id="{2449E5C1-4E85-55D5-CB49-2A0D37EA164D}"/>
              </a:ext>
            </a:extLst>
          </p:cNvPr>
          <p:cNvSpPr/>
          <p:nvPr/>
        </p:nvSpPr>
        <p:spPr>
          <a:xfrm>
            <a:off x="1315600" y="2258878"/>
            <a:ext cx="10256162" cy="1170122"/>
          </a:xfrm>
          <a:prstGeom prst="chevron">
            <a:avLst>
              <a:gd name="adj" fmla="val 50000"/>
            </a:avLst>
          </a:prstGeom>
          <a:solidFill>
            <a:srgbClr val="724AF6"/>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000"/>
              <a:buFont typeface="Arial"/>
              <a:buNone/>
            </a:pPr>
            <a:endParaRPr sz="1600" b="0" i="0" u="none" strike="noStrike" cap="none" dirty="0">
              <a:solidFill>
                <a:srgbClr val="000000"/>
              </a:solidFill>
              <a:latin typeface="Calibri"/>
              <a:ea typeface="Calibri"/>
              <a:cs typeface="Calibri"/>
              <a:sym typeface="Calibri"/>
            </a:endParaRPr>
          </a:p>
        </p:txBody>
      </p:sp>
      <p:sp>
        <p:nvSpPr>
          <p:cNvPr id="22" name="Google Shape;599;g8707a06bb3_0_1121">
            <a:extLst>
              <a:ext uri="{FF2B5EF4-FFF2-40B4-BE49-F238E27FC236}">
                <a16:creationId xmlns:a16="http://schemas.microsoft.com/office/drawing/2014/main" id="{1EC64A82-5DCB-F179-510E-D11D15F28253}"/>
              </a:ext>
            </a:extLst>
          </p:cNvPr>
          <p:cNvSpPr txBox="1"/>
          <p:nvPr/>
        </p:nvSpPr>
        <p:spPr>
          <a:xfrm>
            <a:off x="1900646" y="2443463"/>
            <a:ext cx="9056785" cy="59336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2800" dirty="0" err="1">
                <a:solidFill>
                  <a:srgbClr val="FFFFFF"/>
                </a:solidFill>
                <a:latin typeface="Calibri"/>
                <a:ea typeface="Calibri"/>
                <a:cs typeface="Calibri"/>
                <a:sym typeface="Calibri"/>
              </a:rPr>
              <a:t>VergeSense</a:t>
            </a:r>
            <a:r>
              <a:rPr lang="en-US" sz="2800" dirty="0">
                <a:solidFill>
                  <a:srgbClr val="FFFFFF"/>
                </a:solidFill>
                <a:latin typeface="Calibri"/>
                <a:ea typeface="Calibri"/>
                <a:cs typeface="Calibri"/>
                <a:sym typeface="Calibri"/>
              </a:rPr>
              <a:t> will review &amp; flag sensors</a:t>
            </a:r>
          </a:p>
          <a:p>
            <a:pPr marL="0" marR="0" lvl="0" indent="0" algn="ctr" rtl="0">
              <a:lnSpc>
                <a:spcPct val="100000"/>
              </a:lnSpc>
              <a:spcBef>
                <a:spcPts val="0"/>
              </a:spcBef>
              <a:spcAft>
                <a:spcPts val="0"/>
              </a:spcAft>
              <a:buClr>
                <a:srgbClr val="000000"/>
              </a:buClr>
              <a:buSzPts val="4800"/>
              <a:buFont typeface="Arial"/>
              <a:buNone/>
            </a:pPr>
            <a:endParaRPr lang="en-US" sz="1200" dirty="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r>
              <a:rPr lang="en-US" sz="1200" dirty="0">
                <a:solidFill>
                  <a:srgbClr val="FFFFFF"/>
                </a:solidFill>
                <a:latin typeface="Calibri"/>
                <a:ea typeface="Calibri"/>
                <a:cs typeface="Calibri"/>
                <a:sym typeface="Calibri"/>
              </a:rPr>
              <a:t>Reporting back to the installation team the </a:t>
            </a:r>
            <a:r>
              <a:rPr lang="en-US" sz="1200" b="1" dirty="0">
                <a:solidFill>
                  <a:srgbClr val="FFFFFF"/>
                </a:solidFill>
                <a:latin typeface="Calibri"/>
                <a:ea typeface="Calibri"/>
                <a:cs typeface="Calibri"/>
                <a:sym typeface="Calibri"/>
              </a:rPr>
              <a:t>SAME DAY </a:t>
            </a:r>
            <a:r>
              <a:rPr lang="en-US" sz="1200" dirty="0">
                <a:solidFill>
                  <a:srgbClr val="FFFFFF"/>
                </a:solidFill>
                <a:latin typeface="Calibri"/>
                <a:ea typeface="Calibri"/>
                <a:cs typeface="Calibri"/>
                <a:sym typeface="Calibri"/>
              </a:rPr>
              <a:t>for adjustment</a:t>
            </a:r>
          </a:p>
          <a:p>
            <a:pPr marL="0" marR="0" lvl="0" indent="0" algn="ctr" rtl="0">
              <a:lnSpc>
                <a:spcPct val="100000"/>
              </a:lnSpc>
              <a:spcBef>
                <a:spcPts val="0"/>
              </a:spcBef>
              <a:spcAft>
                <a:spcPts val="0"/>
              </a:spcAft>
              <a:buClr>
                <a:srgbClr val="000000"/>
              </a:buClr>
              <a:buSzPts val="4800"/>
              <a:buFont typeface="Arial"/>
              <a:buNone/>
            </a:pPr>
            <a:endParaRPr lang="en-US" sz="2000" dirty="0">
              <a:solidFill>
                <a:srgbClr val="FFFFFF"/>
              </a:solidFill>
              <a:latin typeface="Calibri"/>
              <a:ea typeface="Calibri"/>
              <a:cs typeface="Calibri"/>
              <a:sym typeface="Calibri"/>
            </a:endParaRPr>
          </a:p>
        </p:txBody>
      </p:sp>
      <p:sp>
        <p:nvSpPr>
          <p:cNvPr id="2" name="Google Shape;728;p70">
            <a:extLst>
              <a:ext uri="{FF2B5EF4-FFF2-40B4-BE49-F238E27FC236}">
                <a16:creationId xmlns:a16="http://schemas.microsoft.com/office/drawing/2014/main" id="{9E6AED5E-A891-AA36-146A-AF7CE58DD988}"/>
              </a:ext>
            </a:extLst>
          </p:cNvPr>
          <p:cNvSpPr txBox="1">
            <a:spLocks/>
          </p:cNvSpPr>
          <p:nvPr/>
        </p:nvSpPr>
        <p:spPr>
          <a:xfrm>
            <a:off x="1261387" y="3993805"/>
            <a:ext cx="10256162" cy="15806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1pPr>
            <a:lvl2pPr marL="914400" marR="0" lvl="1"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2pPr>
            <a:lvl3pPr marL="1371600" marR="0" lvl="2"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3pPr>
            <a:lvl4pPr marL="1828800" marR="0" lvl="3"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4pPr>
            <a:lvl5pPr marL="2286000" marR="0" lvl="4"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5pPr>
            <a:lvl6pPr marL="2743200" marR="0" lvl="5"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6pPr>
            <a:lvl7pPr marL="3200400" marR="0" lvl="6"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7pPr>
            <a:lvl8pPr marL="3657600" marR="0" lvl="7"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8pPr>
            <a:lvl9pPr marL="4114800" marR="0" lvl="8"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9pPr>
          </a:lstStyle>
          <a:p>
            <a:pPr marL="0" indent="0" algn="ctr">
              <a:buFont typeface="Inter"/>
              <a:buNone/>
            </a:pPr>
            <a:r>
              <a:rPr lang="en-GB" dirty="0" err="1"/>
              <a:t>VergeSense</a:t>
            </a:r>
            <a:r>
              <a:rPr lang="en-GB" dirty="0"/>
              <a:t> (Larger installations)</a:t>
            </a:r>
          </a:p>
          <a:p>
            <a:pPr marL="0" indent="0" algn="ctr">
              <a:buFont typeface="Inter"/>
              <a:buNone/>
            </a:pPr>
            <a:endParaRPr lang="en-GB" dirty="0"/>
          </a:p>
          <a:p>
            <a:pPr marL="0" indent="0" algn="ctr">
              <a:buFont typeface="Inter"/>
              <a:buNone/>
            </a:pPr>
            <a:endParaRPr lang="en-GB" dirty="0"/>
          </a:p>
          <a:p>
            <a:pPr marL="0" indent="0" algn="ctr">
              <a:buFont typeface="Inter"/>
              <a:buNone/>
            </a:pPr>
            <a:endParaRPr lang="en-GB" dirty="0"/>
          </a:p>
          <a:p>
            <a:pPr marL="0" indent="0" algn="ctr">
              <a:buFont typeface="Inter"/>
              <a:buNone/>
            </a:pPr>
            <a:endParaRPr lang="en-GB" dirty="0"/>
          </a:p>
          <a:p>
            <a:pPr marL="0" indent="0" algn="ctr">
              <a:buFont typeface="Inter"/>
              <a:buNone/>
            </a:pPr>
            <a:endParaRPr lang="en-GB" dirty="0"/>
          </a:p>
          <a:p>
            <a:pPr marL="0" indent="0" algn="ctr">
              <a:buFont typeface="Inter"/>
              <a:buNone/>
            </a:pPr>
            <a:endParaRPr lang="en-GB" dirty="0"/>
          </a:p>
          <a:p>
            <a:pPr marL="0" indent="0" algn="ctr">
              <a:buFont typeface="Inter"/>
              <a:buNone/>
            </a:pPr>
            <a:endParaRPr lang="en-GB" dirty="0"/>
          </a:p>
        </p:txBody>
      </p:sp>
      <p:sp>
        <p:nvSpPr>
          <p:cNvPr id="3" name="Google Shape;591;g8707a06bb3_0_1121">
            <a:extLst>
              <a:ext uri="{FF2B5EF4-FFF2-40B4-BE49-F238E27FC236}">
                <a16:creationId xmlns:a16="http://schemas.microsoft.com/office/drawing/2014/main" id="{A50EC448-48A9-4969-86A6-6A69E73D0B19}"/>
              </a:ext>
            </a:extLst>
          </p:cNvPr>
          <p:cNvSpPr/>
          <p:nvPr/>
        </p:nvSpPr>
        <p:spPr>
          <a:xfrm>
            <a:off x="1315600" y="4404289"/>
            <a:ext cx="10256162" cy="1170122"/>
          </a:xfrm>
          <a:prstGeom prst="chevron">
            <a:avLst>
              <a:gd name="adj" fmla="val 50000"/>
            </a:avLst>
          </a:prstGeom>
          <a:solidFill>
            <a:srgbClr val="724AF6"/>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000"/>
              <a:buFont typeface="Arial"/>
              <a:buNone/>
            </a:pPr>
            <a:endParaRPr sz="1600" b="0" i="0" u="none" strike="noStrike" cap="none" dirty="0">
              <a:solidFill>
                <a:srgbClr val="000000"/>
              </a:solidFill>
              <a:latin typeface="Calibri"/>
              <a:ea typeface="Calibri"/>
              <a:cs typeface="Calibri"/>
              <a:sym typeface="Calibri"/>
            </a:endParaRPr>
          </a:p>
        </p:txBody>
      </p:sp>
      <p:sp>
        <p:nvSpPr>
          <p:cNvPr id="5" name="Google Shape;599;g8707a06bb3_0_1121">
            <a:extLst>
              <a:ext uri="{FF2B5EF4-FFF2-40B4-BE49-F238E27FC236}">
                <a16:creationId xmlns:a16="http://schemas.microsoft.com/office/drawing/2014/main" id="{21DF6B68-00A5-8C28-B69C-FDE8E0693836}"/>
              </a:ext>
            </a:extLst>
          </p:cNvPr>
          <p:cNvSpPr txBox="1"/>
          <p:nvPr/>
        </p:nvSpPr>
        <p:spPr>
          <a:xfrm>
            <a:off x="1900646" y="4588874"/>
            <a:ext cx="9056785" cy="59336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2800" dirty="0" err="1">
                <a:solidFill>
                  <a:srgbClr val="FFFFFF"/>
                </a:solidFill>
                <a:latin typeface="Calibri"/>
                <a:ea typeface="Calibri"/>
                <a:cs typeface="Calibri"/>
                <a:sym typeface="Calibri"/>
              </a:rPr>
              <a:t>VergeSense</a:t>
            </a:r>
            <a:r>
              <a:rPr lang="en-US" sz="2800" dirty="0">
                <a:solidFill>
                  <a:srgbClr val="FFFFFF"/>
                </a:solidFill>
                <a:latin typeface="Calibri"/>
                <a:ea typeface="Calibri"/>
                <a:cs typeface="Calibri"/>
                <a:sym typeface="Calibri"/>
              </a:rPr>
              <a:t> will review &amp; flag sensors</a:t>
            </a:r>
          </a:p>
          <a:p>
            <a:pPr marL="0" marR="0" lvl="0" indent="0" algn="ctr" rtl="0">
              <a:lnSpc>
                <a:spcPct val="100000"/>
              </a:lnSpc>
              <a:spcBef>
                <a:spcPts val="0"/>
              </a:spcBef>
              <a:spcAft>
                <a:spcPts val="0"/>
              </a:spcAft>
              <a:buClr>
                <a:srgbClr val="000000"/>
              </a:buClr>
              <a:buSzPts val="4800"/>
              <a:buFont typeface="Arial"/>
              <a:buNone/>
            </a:pPr>
            <a:endParaRPr lang="en-US" sz="1200" dirty="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r>
              <a:rPr lang="en-US" sz="1200" dirty="0">
                <a:solidFill>
                  <a:srgbClr val="FFFFFF"/>
                </a:solidFill>
                <a:latin typeface="Calibri"/>
                <a:ea typeface="Calibri"/>
                <a:cs typeface="Calibri"/>
                <a:sym typeface="Calibri"/>
              </a:rPr>
              <a:t>Reporting back to the installation team a report for </a:t>
            </a:r>
            <a:r>
              <a:rPr lang="en-US" sz="1200" i="1" dirty="0">
                <a:solidFill>
                  <a:srgbClr val="FFFFFF"/>
                </a:solidFill>
                <a:latin typeface="Calibri"/>
                <a:ea typeface="Calibri"/>
                <a:cs typeface="Calibri"/>
                <a:sym typeface="Calibri"/>
              </a:rPr>
              <a:t>Go Back</a:t>
            </a:r>
            <a:r>
              <a:rPr lang="en-US" sz="1200" dirty="0">
                <a:solidFill>
                  <a:srgbClr val="FFFFFF"/>
                </a:solidFill>
                <a:latin typeface="Calibri"/>
                <a:ea typeface="Calibri"/>
                <a:cs typeface="Calibri"/>
                <a:sym typeface="Calibri"/>
              </a:rPr>
              <a:t> remedial works</a:t>
            </a:r>
          </a:p>
          <a:p>
            <a:pPr marL="0" marR="0" lvl="0" indent="0" algn="ctr" rtl="0">
              <a:lnSpc>
                <a:spcPct val="100000"/>
              </a:lnSpc>
              <a:spcBef>
                <a:spcPts val="0"/>
              </a:spcBef>
              <a:spcAft>
                <a:spcPts val="0"/>
              </a:spcAft>
              <a:buClr>
                <a:srgbClr val="000000"/>
              </a:buClr>
              <a:buSzPts val="4800"/>
              <a:buFont typeface="Arial"/>
              <a:buNone/>
            </a:pPr>
            <a:endParaRPr lang="en-US" sz="200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264893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6">
          <a:extLst>
            <a:ext uri="{FF2B5EF4-FFF2-40B4-BE49-F238E27FC236}">
              <a16:creationId xmlns:a16="http://schemas.microsoft.com/office/drawing/2014/main" id="{6D8DDC19-9181-8494-F551-2812C557916D}"/>
            </a:ext>
          </a:extLst>
        </p:cNvPr>
        <p:cNvGrpSpPr/>
        <p:nvPr/>
      </p:nvGrpSpPr>
      <p:grpSpPr>
        <a:xfrm>
          <a:off x="0" y="0"/>
          <a:ext cx="0" cy="0"/>
          <a:chOff x="0" y="0"/>
          <a:chExt cx="0" cy="0"/>
        </a:xfrm>
      </p:grpSpPr>
      <p:sp>
        <p:nvSpPr>
          <p:cNvPr id="4" name="Google Shape;581;g8707a06bb3_0_1121">
            <a:extLst>
              <a:ext uri="{FF2B5EF4-FFF2-40B4-BE49-F238E27FC236}">
                <a16:creationId xmlns:a16="http://schemas.microsoft.com/office/drawing/2014/main" id="{9593B748-6E06-E33C-94CB-2F4752F28441}"/>
              </a:ext>
            </a:extLst>
          </p:cNvPr>
          <p:cNvSpPr/>
          <p:nvPr/>
        </p:nvSpPr>
        <p:spPr>
          <a:xfrm>
            <a:off x="1282943" y="2479360"/>
            <a:ext cx="3627507" cy="1122874"/>
          </a:xfrm>
          <a:prstGeom prst="chevron">
            <a:avLst>
              <a:gd name="adj" fmla="val 50000"/>
            </a:avLst>
          </a:prstGeom>
          <a:solidFill>
            <a:srgbClr val="A9BDC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Calibri"/>
              <a:ea typeface="Calibri"/>
              <a:cs typeface="Calibri"/>
              <a:sym typeface="Calibri"/>
            </a:endParaRPr>
          </a:p>
        </p:txBody>
      </p:sp>
      <p:sp>
        <p:nvSpPr>
          <p:cNvPr id="34" name="Google Shape;581;g8707a06bb3_0_1121">
            <a:extLst>
              <a:ext uri="{FF2B5EF4-FFF2-40B4-BE49-F238E27FC236}">
                <a16:creationId xmlns:a16="http://schemas.microsoft.com/office/drawing/2014/main" id="{9593980F-C355-7612-ACAC-5029C522BDD7}"/>
              </a:ext>
            </a:extLst>
          </p:cNvPr>
          <p:cNvSpPr/>
          <p:nvPr/>
        </p:nvSpPr>
        <p:spPr>
          <a:xfrm>
            <a:off x="4586492" y="2477477"/>
            <a:ext cx="3627507" cy="1122874"/>
          </a:xfrm>
          <a:prstGeom prst="chevron">
            <a:avLst>
              <a:gd name="adj" fmla="val 50000"/>
            </a:avLst>
          </a:prstGeom>
          <a:solidFill>
            <a:srgbClr val="A9BDC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Calibri"/>
              <a:ea typeface="Calibri"/>
              <a:cs typeface="Calibri"/>
              <a:sym typeface="Calibri"/>
            </a:endParaRPr>
          </a:p>
        </p:txBody>
      </p:sp>
      <p:sp>
        <p:nvSpPr>
          <p:cNvPr id="35" name="Google Shape;581;g8707a06bb3_0_1121">
            <a:extLst>
              <a:ext uri="{FF2B5EF4-FFF2-40B4-BE49-F238E27FC236}">
                <a16:creationId xmlns:a16="http://schemas.microsoft.com/office/drawing/2014/main" id="{E2D8E6D3-EACD-811B-1462-4F5BFE69052F}"/>
              </a:ext>
            </a:extLst>
          </p:cNvPr>
          <p:cNvSpPr/>
          <p:nvPr/>
        </p:nvSpPr>
        <p:spPr>
          <a:xfrm>
            <a:off x="7878462" y="2475594"/>
            <a:ext cx="3627507" cy="1122874"/>
          </a:xfrm>
          <a:prstGeom prst="chevron">
            <a:avLst>
              <a:gd name="adj" fmla="val 50000"/>
            </a:avLst>
          </a:prstGeom>
          <a:solidFill>
            <a:srgbClr val="A9BDC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Calibri"/>
              <a:ea typeface="Calibri"/>
              <a:cs typeface="Calibri"/>
              <a:sym typeface="Calibri"/>
            </a:endParaRPr>
          </a:p>
        </p:txBody>
      </p:sp>
      <p:sp>
        <p:nvSpPr>
          <p:cNvPr id="727" name="Google Shape;727;p70">
            <a:extLst>
              <a:ext uri="{FF2B5EF4-FFF2-40B4-BE49-F238E27FC236}">
                <a16:creationId xmlns:a16="http://schemas.microsoft.com/office/drawing/2014/main" id="{67605AC6-7399-037C-4C6F-93A5E83B7AF1}"/>
              </a:ext>
            </a:extLst>
          </p:cNvPr>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Installation Process Overview</a:t>
            </a:r>
            <a:endParaRPr dirty="0"/>
          </a:p>
        </p:txBody>
      </p:sp>
      <p:sp>
        <p:nvSpPr>
          <p:cNvPr id="728" name="Google Shape;728;p70">
            <a:extLst>
              <a:ext uri="{FF2B5EF4-FFF2-40B4-BE49-F238E27FC236}">
                <a16:creationId xmlns:a16="http://schemas.microsoft.com/office/drawing/2014/main" id="{3598E9FC-F047-0F76-59E3-0E8A33827401}"/>
              </a:ext>
            </a:extLst>
          </p:cNvPr>
          <p:cNvSpPr txBox="1">
            <a:spLocks noGrp="1"/>
          </p:cNvSpPr>
          <p:nvPr>
            <p:ph type="body" idx="1"/>
          </p:nvPr>
        </p:nvSpPr>
        <p:spPr>
          <a:xfrm>
            <a:off x="1261387" y="1848394"/>
            <a:ext cx="10256162" cy="260850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Installation Team</a:t>
            </a:r>
          </a:p>
          <a:p>
            <a:pPr marL="0" lvl="0" indent="0" algn="ctr" rtl="0">
              <a:spcBef>
                <a:spcPts val="0"/>
              </a:spcBef>
              <a:spcAft>
                <a:spcPts val="0"/>
              </a:spcAft>
              <a:buNone/>
            </a:pPr>
            <a:endParaRPr lang="en-GB" dirty="0"/>
          </a:p>
          <a:p>
            <a:pPr marL="0" lvl="0" indent="0" algn="ctr" rtl="0">
              <a:spcBef>
                <a:spcPts val="0"/>
              </a:spcBef>
              <a:spcAft>
                <a:spcPts val="0"/>
              </a:spcAft>
              <a:buNone/>
            </a:pPr>
            <a:endParaRPr lang="en-GB" dirty="0"/>
          </a:p>
          <a:p>
            <a:pPr marL="0" lvl="0" indent="0" algn="ctr" rtl="0">
              <a:spcBef>
                <a:spcPts val="0"/>
              </a:spcBef>
              <a:spcAft>
                <a:spcPts val="0"/>
              </a:spcAft>
              <a:buNone/>
            </a:pPr>
            <a:endParaRPr lang="en-GB" dirty="0"/>
          </a:p>
          <a:p>
            <a:pPr marL="0" lvl="0" indent="0" algn="ctr" rtl="0">
              <a:spcBef>
                <a:spcPts val="0"/>
              </a:spcBef>
              <a:spcAft>
                <a:spcPts val="0"/>
              </a:spcAft>
              <a:buNone/>
            </a:pPr>
            <a:endParaRPr lang="en-GB" dirty="0"/>
          </a:p>
          <a:p>
            <a:pPr marL="0" lvl="0" indent="0" algn="ctr" rtl="0">
              <a:spcBef>
                <a:spcPts val="0"/>
              </a:spcBef>
              <a:spcAft>
                <a:spcPts val="0"/>
              </a:spcAft>
              <a:buNone/>
            </a:pPr>
            <a:endParaRPr lang="en-GB" dirty="0"/>
          </a:p>
          <a:p>
            <a:pPr marL="0" lvl="0" indent="0" algn="ctr" rtl="0">
              <a:spcBef>
                <a:spcPts val="0"/>
              </a:spcBef>
              <a:spcAft>
                <a:spcPts val="0"/>
              </a:spcAft>
              <a:buNone/>
            </a:pPr>
            <a:endParaRPr lang="en-GB" dirty="0"/>
          </a:p>
          <a:p>
            <a:pPr marL="0" lvl="0" indent="0" algn="ctr" rtl="0">
              <a:spcBef>
                <a:spcPts val="0"/>
              </a:spcBef>
              <a:spcAft>
                <a:spcPts val="0"/>
              </a:spcAft>
              <a:buNone/>
            </a:pPr>
            <a:endParaRPr lang="en-GB" dirty="0"/>
          </a:p>
          <a:p>
            <a:pPr marL="0" lvl="0" indent="0" algn="ctr" rtl="0">
              <a:spcBef>
                <a:spcPts val="0"/>
              </a:spcBef>
              <a:spcAft>
                <a:spcPts val="0"/>
              </a:spcAft>
              <a:buNone/>
            </a:pPr>
            <a:endParaRPr lang="en-GB" dirty="0"/>
          </a:p>
          <a:p>
            <a:pPr marL="0" lvl="0" indent="0" algn="ctr" rtl="0">
              <a:spcBef>
                <a:spcPts val="0"/>
              </a:spcBef>
              <a:spcAft>
                <a:spcPts val="0"/>
              </a:spcAft>
              <a:buNone/>
            </a:pPr>
            <a:r>
              <a:rPr lang="en-GB" dirty="0" err="1"/>
              <a:t>VergeSense</a:t>
            </a:r>
            <a:endParaRPr lang="en-GB" dirty="0"/>
          </a:p>
        </p:txBody>
      </p:sp>
      <p:sp>
        <p:nvSpPr>
          <p:cNvPr id="14" name="Google Shape;591;g8707a06bb3_0_1121">
            <a:extLst>
              <a:ext uri="{FF2B5EF4-FFF2-40B4-BE49-F238E27FC236}">
                <a16:creationId xmlns:a16="http://schemas.microsoft.com/office/drawing/2014/main" id="{C45F7BDB-4D9D-33AF-8E2A-EACC8A17DF65}"/>
              </a:ext>
            </a:extLst>
          </p:cNvPr>
          <p:cNvSpPr/>
          <p:nvPr/>
        </p:nvSpPr>
        <p:spPr>
          <a:xfrm>
            <a:off x="1282943" y="4745312"/>
            <a:ext cx="10256162" cy="1170122"/>
          </a:xfrm>
          <a:prstGeom prst="chevron">
            <a:avLst>
              <a:gd name="adj" fmla="val 50000"/>
            </a:avLst>
          </a:prstGeom>
          <a:solidFill>
            <a:srgbClr val="724AF6"/>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000"/>
              <a:buFont typeface="Arial"/>
              <a:buNone/>
            </a:pPr>
            <a:endParaRPr sz="1600" b="0" i="0" u="none" strike="noStrike" cap="none" dirty="0">
              <a:solidFill>
                <a:srgbClr val="000000"/>
              </a:solidFill>
              <a:latin typeface="Calibri"/>
              <a:ea typeface="Calibri"/>
              <a:cs typeface="Calibri"/>
              <a:sym typeface="Calibri"/>
            </a:endParaRPr>
          </a:p>
        </p:txBody>
      </p:sp>
      <p:sp>
        <p:nvSpPr>
          <p:cNvPr id="22" name="Google Shape;599;g8707a06bb3_0_1121">
            <a:extLst>
              <a:ext uri="{FF2B5EF4-FFF2-40B4-BE49-F238E27FC236}">
                <a16:creationId xmlns:a16="http://schemas.microsoft.com/office/drawing/2014/main" id="{5D148796-2549-CE31-B3E9-F5B3C926F595}"/>
              </a:ext>
            </a:extLst>
          </p:cNvPr>
          <p:cNvSpPr txBox="1"/>
          <p:nvPr/>
        </p:nvSpPr>
        <p:spPr>
          <a:xfrm>
            <a:off x="1867989" y="4929897"/>
            <a:ext cx="9056785" cy="59336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2000" dirty="0" err="1">
                <a:solidFill>
                  <a:srgbClr val="FFFFFF"/>
                </a:solidFill>
                <a:latin typeface="Calibri"/>
                <a:ea typeface="Calibri"/>
                <a:cs typeface="Calibri"/>
                <a:sym typeface="Calibri"/>
              </a:rPr>
              <a:t>VergeSense</a:t>
            </a:r>
            <a:r>
              <a:rPr lang="en-US" sz="2000" dirty="0">
                <a:solidFill>
                  <a:srgbClr val="FFFFFF"/>
                </a:solidFill>
                <a:latin typeface="Calibri"/>
                <a:ea typeface="Calibri"/>
                <a:cs typeface="Calibri"/>
                <a:sym typeface="Calibri"/>
              </a:rPr>
              <a:t> Implementation Support</a:t>
            </a:r>
          </a:p>
          <a:p>
            <a:pPr marL="0" marR="0" lvl="0" indent="0" algn="ctr" rtl="0">
              <a:lnSpc>
                <a:spcPct val="100000"/>
              </a:lnSpc>
              <a:spcBef>
                <a:spcPts val="0"/>
              </a:spcBef>
              <a:spcAft>
                <a:spcPts val="0"/>
              </a:spcAft>
              <a:buClr>
                <a:srgbClr val="000000"/>
              </a:buClr>
              <a:buSzPts val="4800"/>
              <a:buFont typeface="Arial"/>
              <a:buNone/>
            </a:pPr>
            <a:r>
              <a:rPr lang="en-US" sz="2000" b="0" i="0" u="none" strike="noStrike" cap="none" dirty="0">
                <a:solidFill>
                  <a:srgbClr val="FFFFFF"/>
                </a:solidFill>
                <a:latin typeface="Calibri"/>
                <a:ea typeface="Calibri"/>
                <a:cs typeface="Calibri"/>
                <a:sym typeface="Calibri"/>
              </a:rPr>
              <a:t>Remotely </a:t>
            </a:r>
            <a:r>
              <a:rPr lang="en-US" sz="2000" dirty="0">
                <a:solidFill>
                  <a:srgbClr val="FFFFFF"/>
                </a:solidFill>
                <a:latin typeface="Calibri"/>
                <a:ea typeface="Calibri"/>
                <a:cs typeface="Calibri"/>
                <a:sym typeface="Calibri"/>
              </a:rPr>
              <a:t>/ Onsite</a:t>
            </a:r>
            <a:endParaRPr sz="2000" b="0" i="0" u="none" strike="noStrike" cap="none" dirty="0">
              <a:solidFill>
                <a:srgbClr val="FFFFFF"/>
              </a:solidFill>
              <a:latin typeface="Calibri"/>
              <a:ea typeface="Calibri"/>
              <a:cs typeface="Calibri"/>
              <a:sym typeface="Calibri"/>
            </a:endParaRPr>
          </a:p>
        </p:txBody>
      </p:sp>
      <p:sp>
        <p:nvSpPr>
          <p:cNvPr id="32" name="Google Shape;589;g8707a06bb3_0_1121">
            <a:extLst>
              <a:ext uri="{FF2B5EF4-FFF2-40B4-BE49-F238E27FC236}">
                <a16:creationId xmlns:a16="http://schemas.microsoft.com/office/drawing/2014/main" id="{92A5F102-204B-E965-1F02-3CCDBFBC7D70}"/>
              </a:ext>
            </a:extLst>
          </p:cNvPr>
          <p:cNvSpPr txBox="1"/>
          <p:nvPr/>
        </p:nvSpPr>
        <p:spPr>
          <a:xfrm>
            <a:off x="1867989" y="2475594"/>
            <a:ext cx="2445550" cy="112287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endParaRPr lang="en-US" sz="1100"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r>
              <a:rPr lang="en-US" sz="1600" dirty="0">
                <a:latin typeface="Calibri"/>
                <a:ea typeface="Calibri"/>
                <a:cs typeface="Calibri"/>
                <a:sym typeface="Calibri"/>
              </a:rPr>
              <a:t>Review flagged</a:t>
            </a:r>
          </a:p>
          <a:p>
            <a:pPr marL="0" marR="0" lvl="0" indent="0" algn="ctr" rtl="0">
              <a:lnSpc>
                <a:spcPct val="100000"/>
              </a:lnSpc>
              <a:spcBef>
                <a:spcPts val="0"/>
              </a:spcBef>
              <a:spcAft>
                <a:spcPts val="0"/>
              </a:spcAft>
              <a:buClr>
                <a:srgbClr val="000000"/>
              </a:buClr>
              <a:buSzPts val="4000"/>
              <a:buFont typeface="Arial"/>
              <a:buNone/>
            </a:pPr>
            <a:r>
              <a:rPr lang="en-US" sz="1600" b="0" i="0" u="none" strike="noStrike" cap="none" dirty="0">
                <a:solidFill>
                  <a:srgbClr val="000000"/>
                </a:solidFill>
                <a:latin typeface="Calibri"/>
                <a:ea typeface="Calibri"/>
                <a:cs typeface="Calibri"/>
                <a:sym typeface="Calibri"/>
              </a:rPr>
              <a:t>Sensors</a:t>
            </a:r>
          </a:p>
        </p:txBody>
      </p:sp>
      <p:sp>
        <p:nvSpPr>
          <p:cNvPr id="36" name="Google Shape;589;g8707a06bb3_0_1121">
            <a:extLst>
              <a:ext uri="{FF2B5EF4-FFF2-40B4-BE49-F238E27FC236}">
                <a16:creationId xmlns:a16="http://schemas.microsoft.com/office/drawing/2014/main" id="{0646E992-689F-E411-7F48-D4864FF1B01B}"/>
              </a:ext>
            </a:extLst>
          </p:cNvPr>
          <p:cNvSpPr txBox="1"/>
          <p:nvPr/>
        </p:nvSpPr>
        <p:spPr>
          <a:xfrm>
            <a:off x="5183403" y="2475594"/>
            <a:ext cx="2445550" cy="112287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endParaRPr lang="en-US" sz="1100"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r>
              <a:rPr lang="en-US" sz="1600" dirty="0">
                <a:latin typeface="Calibri"/>
                <a:ea typeface="Calibri"/>
                <a:cs typeface="Calibri"/>
                <a:sym typeface="Calibri"/>
              </a:rPr>
              <a:t>Adjust Sensors &amp; </a:t>
            </a:r>
          </a:p>
          <a:p>
            <a:pPr marL="0" marR="0" lvl="0" indent="0" algn="ctr" rtl="0">
              <a:lnSpc>
                <a:spcPct val="100000"/>
              </a:lnSpc>
              <a:spcBef>
                <a:spcPts val="0"/>
              </a:spcBef>
              <a:spcAft>
                <a:spcPts val="0"/>
              </a:spcAft>
              <a:buClr>
                <a:srgbClr val="000000"/>
              </a:buClr>
              <a:buSzPts val="4000"/>
              <a:buFont typeface="Arial"/>
              <a:buNone/>
            </a:pPr>
            <a:r>
              <a:rPr lang="en-US" sz="1600" dirty="0">
                <a:latin typeface="Calibri"/>
                <a:ea typeface="Calibri"/>
                <a:cs typeface="Calibri"/>
                <a:sym typeface="Calibri"/>
              </a:rPr>
              <a:t>Clear flags </a:t>
            </a:r>
          </a:p>
          <a:p>
            <a:pPr marL="0" marR="0" lvl="0" indent="0" algn="ctr" rtl="0">
              <a:lnSpc>
                <a:spcPct val="100000"/>
              </a:lnSpc>
              <a:spcBef>
                <a:spcPts val="0"/>
              </a:spcBef>
              <a:spcAft>
                <a:spcPts val="0"/>
              </a:spcAft>
              <a:buClr>
                <a:srgbClr val="000000"/>
              </a:buClr>
              <a:buSzPts val="4000"/>
              <a:buFont typeface="Arial"/>
              <a:buNone/>
            </a:pPr>
            <a:endParaRPr lang="en-US" sz="400"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r>
              <a:rPr lang="en-US" sz="1050" dirty="0">
                <a:latin typeface="Calibri"/>
                <a:ea typeface="Calibri"/>
                <a:cs typeface="Calibri"/>
                <a:sym typeface="Calibri"/>
              </a:rPr>
              <a:t>(Adding notes if required)</a:t>
            </a:r>
            <a:endParaRPr lang="en-US" sz="1600" dirty="0">
              <a:latin typeface="Calibri"/>
              <a:ea typeface="Calibri"/>
              <a:cs typeface="Calibri"/>
              <a:sym typeface="Calibri"/>
            </a:endParaRPr>
          </a:p>
        </p:txBody>
      </p:sp>
      <p:sp>
        <p:nvSpPr>
          <p:cNvPr id="37" name="Google Shape;589;g8707a06bb3_0_1121">
            <a:extLst>
              <a:ext uri="{FF2B5EF4-FFF2-40B4-BE49-F238E27FC236}">
                <a16:creationId xmlns:a16="http://schemas.microsoft.com/office/drawing/2014/main" id="{46738259-0716-C52C-931A-355A8F17D08F}"/>
              </a:ext>
            </a:extLst>
          </p:cNvPr>
          <p:cNvSpPr txBox="1"/>
          <p:nvPr/>
        </p:nvSpPr>
        <p:spPr>
          <a:xfrm>
            <a:off x="8479224" y="2475594"/>
            <a:ext cx="2445550" cy="112287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endParaRPr lang="en-US" sz="1100"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r>
              <a:rPr lang="en-US" sz="1600" dirty="0">
                <a:latin typeface="Calibri"/>
                <a:ea typeface="Calibri"/>
                <a:cs typeface="Calibri"/>
                <a:sym typeface="Calibri"/>
              </a:rPr>
              <a:t>Confirm Connectivity</a:t>
            </a:r>
          </a:p>
          <a:p>
            <a:pPr marL="0" marR="0" lvl="0" indent="0" algn="ctr" rtl="0">
              <a:lnSpc>
                <a:spcPct val="100000"/>
              </a:lnSpc>
              <a:spcBef>
                <a:spcPts val="0"/>
              </a:spcBef>
              <a:spcAft>
                <a:spcPts val="0"/>
              </a:spcAft>
              <a:buClr>
                <a:srgbClr val="000000"/>
              </a:buClr>
              <a:buSzPts val="4000"/>
              <a:buFont typeface="Arial"/>
              <a:buNone/>
            </a:pPr>
            <a:r>
              <a:rPr lang="en-US" sz="1600" dirty="0">
                <a:latin typeface="Calibri"/>
                <a:ea typeface="Calibri"/>
                <a:cs typeface="Calibri"/>
                <a:sym typeface="Calibri"/>
              </a:rPr>
              <a:t>&amp; Coverage</a:t>
            </a:r>
          </a:p>
        </p:txBody>
      </p:sp>
    </p:spTree>
    <p:extLst>
      <p:ext uri="{BB962C8B-B14F-4D97-AF65-F5344CB8AC3E}">
        <p14:creationId xmlns:p14="http://schemas.microsoft.com/office/powerpoint/2010/main" val="3961657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8" name="Google Shape;758;p73"/>
          <p:cNvSpPr txBox="1">
            <a:spLocks noGrp="1"/>
          </p:cNvSpPr>
          <p:nvPr>
            <p:ph type="body" idx="2"/>
          </p:nvPr>
        </p:nvSpPr>
        <p:spPr>
          <a:xfrm>
            <a:off x="6553199" y="1878675"/>
            <a:ext cx="4205100" cy="324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Physical installation</a:t>
            </a:r>
          </a:p>
          <a:p>
            <a:pPr marL="0" lvl="0" indent="0" algn="l" rtl="0">
              <a:spcBef>
                <a:spcPts val="0"/>
              </a:spcBef>
              <a:spcAft>
                <a:spcPts val="0"/>
              </a:spcAft>
              <a:buNone/>
            </a:pPr>
            <a:endParaRPr lang="en-US" b="1" dirty="0"/>
          </a:p>
          <a:p>
            <a:pPr marL="285750" indent="-285750"/>
            <a:r>
              <a:rPr lang="en-US" dirty="0"/>
              <a:t>Run cabling for sensor. Leave some slack for adjustments of sensor location if needed.</a:t>
            </a:r>
            <a:endParaRPr lang="en-US" dirty="0">
              <a:sym typeface="Arial"/>
            </a:endParaRPr>
          </a:p>
          <a:p>
            <a:pPr marL="0" indent="0">
              <a:buNone/>
            </a:pPr>
            <a:endParaRPr lang="en-US" dirty="0">
              <a:sym typeface="Arial"/>
            </a:endParaRPr>
          </a:p>
          <a:p>
            <a:pPr marL="0" indent="0">
              <a:buNone/>
            </a:pPr>
            <a:endParaRPr lang="en-US" dirty="0">
              <a:sym typeface="Arial"/>
            </a:endParaRPr>
          </a:p>
          <a:p>
            <a:pPr marL="0" indent="0">
              <a:buNone/>
            </a:pPr>
            <a:r>
              <a:rPr lang="en-US" b="1" dirty="0">
                <a:sym typeface="Arial"/>
              </a:rPr>
              <a:t>Use </a:t>
            </a:r>
            <a:r>
              <a:rPr lang="en-US" b="1" dirty="0" err="1">
                <a:sym typeface="Arial"/>
              </a:rPr>
              <a:t>VergeSense</a:t>
            </a:r>
            <a:r>
              <a:rPr lang="en-US" b="1" dirty="0">
                <a:sym typeface="Arial"/>
              </a:rPr>
              <a:t> Installer tool</a:t>
            </a:r>
          </a:p>
          <a:p>
            <a:pPr marL="0" indent="0">
              <a:buNone/>
            </a:pPr>
            <a:r>
              <a:rPr lang="en-US" dirty="0">
                <a:sym typeface="Arial"/>
              </a:rPr>
              <a:t> </a:t>
            </a:r>
          </a:p>
          <a:p>
            <a:pPr marL="285750" indent="-285750"/>
            <a:r>
              <a:rPr lang="en-US" dirty="0">
                <a:sym typeface="Arial"/>
              </a:rPr>
              <a:t>To check the location of where the sensor is to be installed.</a:t>
            </a:r>
          </a:p>
        </p:txBody>
      </p:sp>
      <p:sp>
        <p:nvSpPr>
          <p:cNvPr id="759" name="Google Shape;759;p73"/>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Installation order - #1</a:t>
            </a:r>
            <a:endParaRPr dirty="0"/>
          </a:p>
        </p:txBody>
      </p:sp>
      <p:pic>
        <p:nvPicPr>
          <p:cNvPr id="5" name="Picture 4" descr="A yellow cable with a plug&#10;&#10;Description automatically generated">
            <a:extLst>
              <a:ext uri="{FF2B5EF4-FFF2-40B4-BE49-F238E27FC236}">
                <a16:creationId xmlns:a16="http://schemas.microsoft.com/office/drawing/2014/main" id="{A8388508-27E4-9C31-EF13-16FBC1260267}"/>
              </a:ext>
            </a:extLst>
          </p:cNvPr>
          <p:cNvPicPr>
            <a:picLocks noChangeAspect="1"/>
          </p:cNvPicPr>
          <p:nvPr/>
        </p:nvPicPr>
        <p:blipFill>
          <a:blip r:embed="rId3"/>
          <a:stretch>
            <a:fillRect/>
          </a:stretch>
        </p:blipFill>
        <p:spPr>
          <a:xfrm>
            <a:off x="1219202" y="2220181"/>
            <a:ext cx="4419600" cy="3403600"/>
          </a:xfrm>
          <a:prstGeom prst="rect">
            <a:avLst/>
          </a:prstGeom>
        </p:spPr>
      </p:pic>
    </p:spTree>
    <p:extLst>
      <p:ext uri="{BB962C8B-B14F-4D97-AF65-F5344CB8AC3E}">
        <p14:creationId xmlns:p14="http://schemas.microsoft.com/office/powerpoint/2010/main" val="855396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9" name="Google Shape;759;p73"/>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Installation order - #2</a:t>
            </a:r>
            <a:endParaRPr dirty="0"/>
          </a:p>
        </p:txBody>
      </p:sp>
      <p:sp>
        <p:nvSpPr>
          <p:cNvPr id="5" name="Text Placeholder 4">
            <a:extLst>
              <a:ext uri="{FF2B5EF4-FFF2-40B4-BE49-F238E27FC236}">
                <a16:creationId xmlns:a16="http://schemas.microsoft.com/office/drawing/2014/main" id="{ECE51D57-F920-8AAF-6740-A8F050F89620}"/>
              </a:ext>
            </a:extLst>
          </p:cNvPr>
          <p:cNvSpPr>
            <a:spLocks noGrp="1"/>
          </p:cNvSpPr>
          <p:nvPr>
            <p:ph type="body" idx="2"/>
          </p:nvPr>
        </p:nvSpPr>
        <p:spPr>
          <a:xfrm>
            <a:off x="6553199" y="1878675"/>
            <a:ext cx="4493742" cy="4571552"/>
          </a:xfrm>
        </p:spPr>
        <p:txBody>
          <a:bodyPr/>
          <a:lstStyle/>
          <a:p>
            <a:pPr marL="0" lvl="0" indent="0" algn="l" rtl="0">
              <a:spcBef>
                <a:spcPts val="0"/>
              </a:spcBef>
              <a:spcAft>
                <a:spcPts val="0"/>
              </a:spcAft>
              <a:buNone/>
            </a:pPr>
            <a:r>
              <a:rPr lang="en-US" b="1" dirty="0"/>
              <a:t>Physical installation of sensors</a:t>
            </a:r>
          </a:p>
          <a:p>
            <a:pPr marL="0" lvl="0" indent="0" algn="l" rtl="0">
              <a:spcBef>
                <a:spcPts val="0"/>
              </a:spcBef>
              <a:spcAft>
                <a:spcPts val="0"/>
              </a:spcAft>
              <a:buNone/>
            </a:pPr>
            <a:endParaRPr lang="en-US" b="1" dirty="0"/>
          </a:p>
          <a:p>
            <a:pPr marL="285750" indent="-285750"/>
            <a:r>
              <a:rPr lang="en-US" dirty="0">
                <a:sym typeface="Arial"/>
              </a:rPr>
              <a:t>Install sensor as per the Installer tool floor plan</a:t>
            </a:r>
          </a:p>
          <a:p>
            <a:pPr marL="285750" indent="-285750"/>
            <a:r>
              <a:rPr lang="en-US" dirty="0">
                <a:sym typeface="Arial"/>
              </a:rPr>
              <a:t>Install in the orientation shown</a:t>
            </a:r>
          </a:p>
          <a:p>
            <a:pPr marL="285750" indent="-285750"/>
            <a:r>
              <a:rPr lang="en-US" dirty="0">
                <a:sym typeface="Arial"/>
              </a:rPr>
              <a:t>Power on</a:t>
            </a:r>
          </a:p>
          <a:p>
            <a:pPr marL="0" indent="0">
              <a:buNone/>
            </a:pPr>
            <a:endParaRPr lang="en-US" dirty="0">
              <a:sym typeface="Arial"/>
            </a:endParaRPr>
          </a:p>
          <a:p>
            <a:pPr marL="0" indent="0">
              <a:buNone/>
            </a:pPr>
            <a:r>
              <a:rPr lang="en-US" b="1" dirty="0">
                <a:sym typeface="Arial"/>
              </a:rPr>
              <a:t>Use </a:t>
            </a:r>
            <a:r>
              <a:rPr lang="en-US" b="1" dirty="0" err="1">
                <a:sym typeface="Arial"/>
              </a:rPr>
              <a:t>VergeSense</a:t>
            </a:r>
            <a:r>
              <a:rPr lang="en-US" b="1" dirty="0">
                <a:sym typeface="Arial"/>
              </a:rPr>
              <a:t> Installer tool to:</a:t>
            </a:r>
          </a:p>
          <a:p>
            <a:pPr marL="0" indent="0">
              <a:buNone/>
            </a:pPr>
            <a:r>
              <a:rPr lang="en-US" dirty="0">
                <a:sym typeface="Arial"/>
              </a:rPr>
              <a:t> </a:t>
            </a:r>
          </a:p>
          <a:p>
            <a:pPr marL="285750" indent="-285750"/>
            <a:r>
              <a:rPr lang="en-US" dirty="0">
                <a:sym typeface="Arial"/>
              </a:rPr>
              <a:t>Enter ID of sensor installed</a:t>
            </a:r>
          </a:p>
          <a:p>
            <a:pPr marL="285750" indent="-285750"/>
            <a:r>
              <a:rPr lang="en-US" dirty="0">
                <a:sym typeface="Arial"/>
              </a:rPr>
              <a:t>Check Connectivity</a:t>
            </a:r>
          </a:p>
          <a:p>
            <a:pPr marL="0" indent="0">
              <a:buNone/>
            </a:pPr>
            <a:endParaRPr lang="en-US" dirty="0">
              <a:sym typeface="Arial"/>
            </a:endParaRPr>
          </a:p>
          <a:p>
            <a:pPr marL="0" indent="0">
              <a:buNone/>
            </a:pPr>
            <a:r>
              <a:rPr lang="en-US" b="1" dirty="0">
                <a:sym typeface="Arial"/>
              </a:rPr>
              <a:t>Use EN-1 </a:t>
            </a:r>
            <a:r>
              <a:rPr lang="en-US" b="1" dirty="0" err="1">
                <a:sym typeface="Arial"/>
              </a:rPr>
              <a:t>Xovis</a:t>
            </a:r>
            <a:r>
              <a:rPr lang="en-US" b="1" dirty="0">
                <a:sym typeface="Arial"/>
              </a:rPr>
              <a:t> Installer tool to:</a:t>
            </a:r>
          </a:p>
          <a:p>
            <a:pPr marL="0" indent="0">
              <a:buNone/>
            </a:pPr>
            <a:endParaRPr lang="en-US" dirty="0">
              <a:sym typeface="Arial"/>
            </a:endParaRPr>
          </a:p>
          <a:p>
            <a:pPr marL="285750" indent="-285750"/>
            <a:r>
              <a:rPr lang="en-US" dirty="0">
                <a:sym typeface="Arial"/>
              </a:rPr>
              <a:t>Check connectivity</a:t>
            </a:r>
          </a:p>
          <a:p>
            <a:pPr marL="285750" indent="-285750"/>
            <a:r>
              <a:rPr lang="en-US" dirty="0">
                <a:sym typeface="Arial"/>
              </a:rPr>
              <a:t>Confirm coverage</a:t>
            </a:r>
          </a:p>
          <a:p>
            <a:pPr marL="285750" indent="-285750"/>
            <a:r>
              <a:rPr lang="en-US" dirty="0">
                <a:sym typeface="Arial"/>
              </a:rPr>
              <a:t>Test sensor</a:t>
            </a:r>
            <a:endParaRPr lang="en-US" dirty="0"/>
          </a:p>
        </p:txBody>
      </p:sp>
      <p:pic>
        <p:nvPicPr>
          <p:cNvPr id="3" name="Picture 2">
            <a:extLst>
              <a:ext uri="{FF2B5EF4-FFF2-40B4-BE49-F238E27FC236}">
                <a16:creationId xmlns:a16="http://schemas.microsoft.com/office/drawing/2014/main" id="{321089C1-7ECB-FE35-754D-60EFFDF4A41E}"/>
              </a:ext>
            </a:extLst>
          </p:cNvPr>
          <p:cNvPicPr>
            <a:picLocks noChangeAspect="1"/>
          </p:cNvPicPr>
          <p:nvPr/>
        </p:nvPicPr>
        <p:blipFill>
          <a:blip r:embed="rId3"/>
          <a:stretch>
            <a:fillRect/>
          </a:stretch>
        </p:blipFill>
        <p:spPr>
          <a:xfrm>
            <a:off x="1286123" y="2076446"/>
            <a:ext cx="4352679" cy="3478075"/>
          </a:xfrm>
          <a:prstGeom prst="rect">
            <a:avLst/>
          </a:prstGeom>
        </p:spPr>
      </p:pic>
    </p:spTree>
    <p:extLst>
      <p:ext uri="{BB962C8B-B14F-4D97-AF65-F5344CB8AC3E}">
        <p14:creationId xmlns:p14="http://schemas.microsoft.com/office/powerpoint/2010/main" val="1812280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9" name="Google Shape;759;p73"/>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Installation order - #3</a:t>
            </a:r>
            <a:endParaRPr dirty="0"/>
          </a:p>
        </p:txBody>
      </p:sp>
      <p:sp>
        <p:nvSpPr>
          <p:cNvPr id="5" name="Text Placeholder 4">
            <a:extLst>
              <a:ext uri="{FF2B5EF4-FFF2-40B4-BE49-F238E27FC236}">
                <a16:creationId xmlns:a16="http://schemas.microsoft.com/office/drawing/2014/main" id="{ECE51D57-F920-8AAF-6740-A8F050F89620}"/>
              </a:ext>
            </a:extLst>
          </p:cNvPr>
          <p:cNvSpPr>
            <a:spLocks noGrp="1"/>
          </p:cNvSpPr>
          <p:nvPr>
            <p:ph type="body" idx="2"/>
          </p:nvPr>
        </p:nvSpPr>
        <p:spPr/>
        <p:txBody>
          <a:bodyPr/>
          <a:lstStyle/>
          <a:p>
            <a:pPr marL="0" lvl="0" indent="0" algn="l" rtl="0">
              <a:spcBef>
                <a:spcPts val="0"/>
              </a:spcBef>
              <a:spcAft>
                <a:spcPts val="0"/>
              </a:spcAft>
              <a:buNone/>
            </a:pPr>
            <a:r>
              <a:rPr lang="en-US" b="1" dirty="0"/>
              <a:t>Check connectivity</a:t>
            </a:r>
            <a:endParaRPr lang="en-US" b="1" dirty="0">
              <a:sym typeface="Arial"/>
            </a:endParaRPr>
          </a:p>
          <a:p>
            <a:pPr marL="0" lvl="0" indent="0" algn="l" rtl="0">
              <a:spcBef>
                <a:spcPts val="0"/>
              </a:spcBef>
              <a:spcAft>
                <a:spcPts val="0"/>
              </a:spcAft>
              <a:buNone/>
            </a:pPr>
            <a:endParaRPr lang="en-US" b="1" dirty="0">
              <a:sym typeface="Arial"/>
            </a:endParaRPr>
          </a:p>
          <a:p>
            <a:pPr marL="285750" indent="-285750"/>
            <a:r>
              <a:rPr lang="en-US" dirty="0">
                <a:sym typeface="Arial"/>
              </a:rPr>
              <a:t>Navigate to the System Health Page</a:t>
            </a:r>
          </a:p>
          <a:p>
            <a:pPr marL="285750" indent="-285750"/>
            <a:r>
              <a:rPr lang="en-US" dirty="0">
                <a:sym typeface="Arial"/>
              </a:rPr>
              <a:t>Review status of all Sensors</a:t>
            </a:r>
          </a:p>
          <a:p>
            <a:pPr marL="285750" indent="-285750"/>
            <a:r>
              <a:rPr lang="en-US" dirty="0">
                <a:sym typeface="Arial"/>
              </a:rPr>
              <a:t>Troubleshoot if needed</a:t>
            </a:r>
          </a:p>
          <a:p>
            <a:pPr marL="0" indent="0">
              <a:buNone/>
            </a:pPr>
            <a:endParaRPr lang="en-US" dirty="0">
              <a:sym typeface="Arial"/>
            </a:endParaRPr>
          </a:p>
        </p:txBody>
      </p:sp>
      <p:pic>
        <p:nvPicPr>
          <p:cNvPr id="2" name="Picture 1">
            <a:extLst>
              <a:ext uri="{FF2B5EF4-FFF2-40B4-BE49-F238E27FC236}">
                <a16:creationId xmlns:a16="http://schemas.microsoft.com/office/drawing/2014/main" id="{68A4674E-3645-BFC7-4AD2-B9D0008D2274}"/>
              </a:ext>
            </a:extLst>
          </p:cNvPr>
          <p:cNvPicPr>
            <a:picLocks noChangeAspect="1"/>
          </p:cNvPicPr>
          <p:nvPr/>
        </p:nvPicPr>
        <p:blipFill>
          <a:blip r:embed="rId3"/>
          <a:stretch>
            <a:fillRect/>
          </a:stretch>
        </p:blipFill>
        <p:spPr>
          <a:xfrm>
            <a:off x="1214005" y="2090056"/>
            <a:ext cx="4335425" cy="4232811"/>
          </a:xfrm>
          <a:prstGeom prst="rect">
            <a:avLst/>
          </a:prstGeom>
        </p:spPr>
      </p:pic>
    </p:spTree>
    <p:extLst>
      <p:ext uri="{BB962C8B-B14F-4D97-AF65-F5344CB8AC3E}">
        <p14:creationId xmlns:p14="http://schemas.microsoft.com/office/powerpoint/2010/main" val="1101647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61"/>
          <p:cNvSpPr txBox="1">
            <a:spLocks noGrp="1"/>
          </p:cNvSpPr>
          <p:nvPr>
            <p:ph type="title"/>
          </p:nvPr>
        </p:nvSpPr>
        <p:spPr>
          <a:xfrm>
            <a:off x="2055150" y="2971800"/>
            <a:ext cx="8862300" cy="109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Installation Steps</a:t>
            </a:r>
            <a:endParaRPr dirty="0"/>
          </a:p>
        </p:txBody>
      </p:sp>
    </p:spTree>
    <p:extLst>
      <p:ext uri="{BB962C8B-B14F-4D97-AF65-F5344CB8AC3E}">
        <p14:creationId xmlns:p14="http://schemas.microsoft.com/office/powerpoint/2010/main" val="241072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0"/>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Sensor Installation</a:t>
            </a:r>
            <a:endParaRPr dirty="0"/>
          </a:p>
        </p:txBody>
      </p:sp>
      <p:sp>
        <p:nvSpPr>
          <p:cNvPr id="728" name="Google Shape;728;p70"/>
          <p:cNvSpPr txBox="1">
            <a:spLocks noGrp="1"/>
          </p:cNvSpPr>
          <p:nvPr>
            <p:ph type="body" idx="1"/>
          </p:nvPr>
        </p:nvSpPr>
        <p:spPr>
          <a:xfrm>
            <a:off x="1284896" y="1878674"/>
            <a:ext cx="5135508" cy="36077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Locate where the sensor needs to be installed</a:t>
            </a:r>
          </a:p>
          <a:p>
            <a:pPr marL="0" lvl="0" indent="0" algn="l" rtl="0">
              <a:spcBef>
                <a:spcPts val="0"/>
              </a:spcBef>
              <a:spcAft>
                <a:spcPts val="0"/>
              </a:spcAft>
              <a:buNone/>
            </a:pPr>
            <a:endParaRPr lang="en-GB" b="1" dirty="0"/>
          </a:p>
          <a:p>
            <a:pPr marL="0" indent="0">
              <a:buNone/>
            </a:pPr>
            <a:r>
              <a:rPr lang="en-GB" dirty="0"/>
              <a:t>Open the installer tool</a:t>
            </a:r>
          </a:p>
          <a:p>
            <a:pPr marL="0" indent="0">
              <a:buNone/>
            </a:pPr>
            <a:r>
              <a:rPr lang="en-GB" dirty="0"/>
              <a:t>Select the floor of installation</a:t>
            </a:r>
          </a:p>
          <a:p>
            <a:pPr marL="0" indent="0">
              <a:buNone/>
            </a:pPr>
            <a:endParaRPr lang="en-GB" dirty="0"/>
          </a:p>
          <a:p>
            <a:pPr marL="0" indent="0">
              <a:buNone/>
            </a:pPr>
            <a:r>
              <a:rPr lang="en-GB" dirty="0"/>
              <a:t>On the second step, you are presented with all the sensor icons of where they are to be installed (grey)</a:t>
            </a:r>
          </a:p>
          <a:p>
            <a:pPr marL="285750" indent="-285750"/>
            <a:endParaRPr lang="en-GB" dirty="0"/>
          </a:p>
          <a:p>
            <a:pPr marL="0" lvl="0" indent="0" algn="l" rtl="0">
              <a:spcBef>
                <a:spcPts val="0"/>
              </a:spcBef>
              <a:spcAft>
                <a:spcPts val="0"/>
              </a:spcAft>
              <a:buNone/>
            </a:pPr>
            <a:endParaRPr dirty="0"/>
          </a:p>
        </p:txBody>
      </p:sp>
      <p:pic>
        <p:nvPicPr>
          <p:cNvPr id="2" name="Google Shape;355;ge5311365db_0_92">
            <a:extLst>
              <a:ext uri="{FF2B5EF4-FFF2-40B4-BE49-F238E27FC236}">
                <a16:creationId xmlns:a16="http://schemas.microsoft.com/office/drawing/2014/main" id="{03B02F0B-E38A-B2A5-FE07-4B04E1BF3D07}"/>
              </a:ext>
            </a:extLst>
          </p:cNvPr>
          <p:cNvPicPr preferRelativeResize="0"/>
          <p:nvPr/>
        </p:nvPicPr>
        <p:blipFill rotWithShape="1">
          <a:blip r:embed="rId3">
            <a:alphaModFix/>
          </a:blip>
          <a:srcRect l="27028" t="7876"/>
          <a:stretch/>
        </p:blipFill>
        <p:spPr>
          <a:xfrm>
            <a:off x="6318422" y="1788056"/>
            <a:ext cx="5453833" cy="4069045"/>
          </a:xfrm>
          <a:prstGeom prst="rect">
            <a:avLst/>
          </a:prstGeom>
          <a:noFill/>
          <a:ln>
            <a:noFill/>
          </a:ln>
        </p:spPr>
      </p:pic>
    </p:spTree>
    <p:extLst>
      <p:ext uri="{BB962C8B-B14F-4D97-AF65-F5344CB8AC3E}">
        <p14:creationId xmlns:p14="http://schemas.microsoft.com/office/powerpoint/2010/main" val="3421281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0"/>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Sensor Installation</a:t>
            </a:r>
            <a:endParaRPr dirty="0"/>
          </a:p>
        </p:txBody>
      </p:sp>
      <p:sp>
        <p:nvSpPr>
          <p:cNvPr id="728" name="Google Shape;728;p70"/>
          <p:cNvSpPr txBox="1">
            <a:spLocks noGrp="1"/>
          </p:cNvSpPr>
          <p:nvPr>
            <p:ph type="body" idx="1"/>
          </p:nvPr>
        </p:nvSpPr>
        <p:spPr>
          <a:xfrm>
            <a:off x="1284896" y="1878675"/>
            <a:ext cx="10337128" cy="103826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Orientation</a:t>
            </a:r>
          </a:p>
          <a:p>
            <a:pPr marL="0" lvl="0" indent="0" algn="l" rtl="0">
              <a:spcBef>
                <a:spcPts val="0"/>
              </a:spcBef>
              <a:spcAft>
                <a:spcPts val="0"/>
              </a:spcAft>
              <a:buNone/>
            </a:pPr>
            <a:endParaRPr lang="en-GB" b="1" dirty="0"/>
          </a:p>
          <a:p>
            <a:pPr marL="0" indent="0">
              <a:buNone/>
            </a:pPr>
            <a:r>
              <a:rPr lang="en-GB" dirty="0"/>
              <a:t>Position the sensor to match the orientation indicated on the installation map</a:t>
            </a:r>
          </a:p>
          <a:p>
            <a:pPr marL="285750" indent="-285750"/>
            <a:endParaRPr lang="en-GB" dirty="0"/>
          </a:p>
          <a:p>
            <a:pPr marL="0" lvl="0" indent="0" algn="l" rtl="0">
              <a:spcBef>
                <a:spcPts val="0"/>
              </a:spcBef>
              <a:spcAft>
                <a:spcPts val="0"/>
              </a:spcAft>
              <a:buNone/>
            </a:pPr>
            <a:endParaRPr dirty="0"/>
          </a:p>
        </p:txBody>
      </p:sp>
      <p:grpSp>
        <p:nvGrpSpPr>
          <p:cNvPr id="62" name="Group 61">
            <a:extLst>
              <a:ext uri="{FF2B5EF4-FFF2-40B4-BE49-F238E27FC236}">
                <a16:creationId xmlns:a16="http://schemas.microsoft.com/office/drawing/2014/main" id="{41E10203-7764-8508-FEF5-5BD542DE501D}"/>
              </a:ext>
            </a:extLst>
          </p:cNvPr>
          <p:cNvGrpSpPr/>
          <p:nvPr/>
        </p:nvGrpSpPr>
        <p:grpSpPr>
          <a:xfrm>
            <a:off x="1458410" y="2943604"/>
            <a:ext cx="9586833" cy="3329996"/>
            <a:chOff x="0" y="2724294"/>
            <a:chExt cx="13591674" cy="4344325"/>
          </a:xfrm>
        </p:grpSpPr>
        <p:pic>
          <p:nvPicPr>
            <p:cNvPr id="60" name="Google Shape;367;ge5311365db_0_110">
              <a:extLst>
                <a:ext uri="{FF2B5EF4-FFF2-40B4-BE49-F238E27FC236}">
                  <a16:creationId xmlns:a16="http://schemas.microsoft.com/office/drawing/2014/main" id="{62798B31-48A5-01EC-AD3D-7ABD83E9BB1A}"/>
                </a:ext>
              </a:extLst>
            </p:cNvPr>
            <p:cNvPicPr preferRelativeResize="0"/>
            <p:nvPr/>
          </p:nvPicPr>
          <p:blipFill rotWithShape="1">
            <a:blip r:embed="rId3">
              <a:alphaModFix/>
            </a:blip>
            <a:srcRect r="49959" b="39401"/>
            <a:stretch/>
          </p:blipFill>
          <p:spPr>
            <a:xfrm>
              <a:off x="0" y="2724294"/>
              <a:ext cx="9324475" cy="4344313"/>
            </a:xfrm>
            <a:prstGeom prst="rect">
              <a:avLst/>
            </a:prstGeom>
            <a:noFill/>
            <a:ln>
              <a:noFill/>
            </a:ln>
          </p:spPr>
        </p:pic>
        <p:pic>
          <p:nvPicPr>
            <p:cNvPr id="61" name="Google Shape;376;ge5311365db_0_110">
              <a:extLst>
                <a:ext uri="{FF2B5EF4-FFF2-40B4-BE49-F238E27FC236}">
                  <a16:creationId xmlns:a16="http://schemas.microsoft.com/office/drawing/2014/main" id="{52400AEB-A9CA-1A78-177D-67D44CB5E0B8}"/>
                </a:ext>
              </a:extLst>
            </p:cNvPr>
            <p:cNvPicPr preferRelativeResize="0"/>
            <p:nvPr/>
          </p:nvPicPr>
          <p:blipFill rotWithShape="1">
            <a:blip r:embed="rId3">
              <a:alphaModFix/>
            </a:blip>
            <a:srcRect l="74632" r="-127" b="39401"/>
            <a:stretch/>
          </p:blipFill>
          <p:spPr>
            <a:xfrm>
              <a:off x="8841025" y="2724294"/>
              <a:ext cx="4750649" cy="4344325"/>
            </a:xfrm>
            <a:prstGeom prst="rect">
              <a:avLst/>
            </a:prstGeom>
            <a:noFill/>
            <a:ln>
              <a:noFill/>
            </a:ln>
          </p:spPr>
        </p:pic>
      </p:grpSp>
      <p:pic>
        <p:nvPicPr>
          <p:cNvPr id="708" name="Google Shape;371;ge5311365db_0_110">
            <a:extLst>
              <a:ext uri="{FF2B5EF4-FFF2-40B4-BE49-F238E27FC236}">
                <a16:creationId xmlns:a16="http://schemas.microsoft.com/office/drawing/2014/main" id="{BBDAA08A-CCB1-57BA-E777-C2CDC145DCE8}"/>
              </a:ext>
            </a:extLst>
          </p:cNvPr>
          <p:cNvPicPr preferRelativeResize="0"/>
          <p:nvPr/>
        </p:nvPicPr>
        <p:blipFill rotWithShape="1">
          <a:blip r:embed="rId4">
            <a:alphaModFix/>
          </a:blip>
          <a:srcRect/>
          <a:stretch/>
        </p:blipFill>
        <p:spPr>
          <a:xfrm rot="5400000">
            <a:off x="5393690" y="4201138"/>
            <a:ext cx="1905000" cy="1574800"/>
          </a:xfrm>
          <a:prstGeom prst="rect">
            <a:avLst/>
          </a:prstGeom>
          <a:noFill/>
          <a:ln>
            <a:noFill/>
          </a:ln>
        </p:spPr>
      </p:pic>
      <p:sp>
        <p:nvSpPr>
          <p:cNvPr id="713" name="Rectangle 712">
            <a:extLst>
              <a:ext uri="{FF2B5EF4-FFF2-40B4-BE49-F238E27FC236}">
                <a16:creationId xmlns:a16="http://schemas.microsoft.com/office/drawing/2014/main" id="{F2CC3614-AAB1-EA03-2692-DDC58E529C33}"/>
              </a:ext>
            </a:extLst>
          </p:cNvPr>
          <p:cNvSpPr/>
          <p:nvPr/>
        </p:nvSpPr>
        <p:spPr>
          <a:xfrm>
            <a:off x="7977013" y="3922498"/>
            <a:ext cx="2769561" cy="2132080"/>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1" name="Google Shape;379;ge5311365db_0_110">
            <a:extLst>
              <a:ext uri="{FF2B5EF4-FFF2-40B4-BE49-F238E27FC236}">
                <a16:creationId xmlns:a16="http://schemas.microsoft.com/office/drawing/2014/main" id="{72D55540-6081-5D98-65BC-A9B7D4AC3397}"/>
              </a:ext>
            </a:extLst>
          </p:cNvPr>
          <p:cNvPicPr preferRelativeResize="0"/>
          <p:nvPr/>
        </p:nvPicPr>
        <p:blipFill rotWithShape="1">
          <a:blip r:embed="rId5">
            <a:alphaModFix/>
          </a:blip>
          <a:srcRect/>
          <a:stretch/>
        </p:blipFill>
        <p:spPr>
          <a:xfrm rot="10800000">
            <a:off x="8814614" y="3967778"/>
            <a:ext cx="1451406" cy="1973260"/>
          </a:xfrm>
          <a:prstGeom prst="rect">
            <a:avLst/>
          </a:prstGeom>
          <a:noFill/>
          <a:ln>
            <a:noFill/>
          </a:ln>
        </p:spPr>
      </p:pic>
      <p:sp>
        <p:nvSpPr>
          <p:cNvPr id="712" name="Rectangle 711">
            <a:extLst>
              <a:ext uri="{FF2B5EF4-FFF2-40B4-BE49-F238E27FC236}">
                <a16:creationId xmlns:a16="http://schemas.microsoft.com/office/drawing/2014/main" id="{3C5E1DFC-94ED-9A50-C197-BD39F9216DBA}"/>
              </a:ext>
            </a:extLst>
          </p:cNvPr>
          <p:cNvSpPr/>
          <p:nvPr/>
        </p:nvSpPr>
        <p:spPr>
          <a:xfrm>
            <a:off x="1767714" y="3967778"/>
            <a:ext cx="2769561" cy="2132080"/>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6" name="Google Shape;369;ge5311365db_0_110">
            <a:extLst>
              <a:ext uri="{FF2B5EF4-FFF2-40B4-BE49-F238E27FC236}">
                <a16:creationId xmlns:a16="http://schemas.microsoft.com/office/drawing/2014/main" id="{6848A72D-BE8E-6DC5-2C74-546E4154F0DA}"/>
              </a:ext>
            </a:extLst>
          </p:cNvPr>
          <p:cNvPicPr preferRelativeResize="0"/>
          <p:nvPr/>
        </p:nvPicPr>
        <p:blipFill rotWithShape="1">
          <a:blip r:embed="rId6">
            <a:alphaModFix/>
          </a:blip>
          <a:srcRect l="-3060" t="6810" r="3059" b="-6809"/>
          <a:stretch/>
        </p:blipFill>
        <p:spPr>
          <a:xfrm rot="3827409">
            <a:off x="2108176" y="4263357"/>
            <a:ext cx="1487948" cy="1332140"/>
          </a:xfrm>
          <a:prstGeom prst="rect">
            <a:avLst/>
          </a:prstGeom>
          <a:noFill/>
          <a:ln>
            <a:noFill/>
          </a:ln>
        </p:spPr>
      </p:pic>
    </p:spTree>
    <p:extLst>
      <p:ext uri="{BB962C8B-B14F-4D97-AF65-F5344CB8AC3E}">
        <p14:creationId xmlns:p14="http://schemas.microsoft.com/office/powerpoint/2010/main" val="468544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52"/>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Agenda</a:t>
            </a:r>
            <a:endParaRPr dirty="0"/>
          </a:p>
        </p:txBody>
      </p:sp>
      <p:sp>
        <p:nvSpPr>
          <p:cNvPr id="596" name="Google Shape;596;p52"/>
          <p:cNvSpPr txBox="1">
            <a:spLocks noGrp="1"/>
          </p:cNvSpPr>
          <p:nvPr>
            <p:ph type="body" idx="1"/>
          </p:nvPr>
        </p:nvSpPr>
        <p:spPr>
          <a:xfrm>
            <a:off x="1284900" y="1878675"/>
            <a:ext cx="1191900" cy="324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01</a:t>
            </a:r>
            <a:endParaRPr dirty="0"/>
          </a:p>
          <a:p>
            <a:pPr marL="0" lvl="0" indent="0" algn="l" rtl="0">
              <a:spcBef>
                <a:spcPts val="0"/>
              </a:spcBef>
              <a:spcAft>
                <a:spcPts val="0"/>
              </a:spcAft>
              <a:buNone/>
            </a:pPr>
            <a:r>
              <a:rPr lang="en-US" dirty="0"/>
              <a:t>02</a:t>
            </a:r>
          </a:p>
          <a:p>
            <a:pPr marL="0" lvl="0" indent="0" algn="l" rtl="0">
              <a:spcBef>
                <a:spcPts val="0"/>
              </a:spcBef>
              <a:spcAft>
                <a:spcPts val="0"/>
              </a:spcAft>
              <a:buNone/>
            </a:pPr>
            <a:r>
              <a:rPr lang="en-US" dirty="0"/>
              <a:t>03</a:t>
            </a:r>
          </a:p>
          <a:p>
            <a:pPr marL="0" lvl="0" indent="0" algn="l" rtl="0">
              <a:spcBef>
                <a:spcPts val="0"/>
              </a:spcBef>
              <a:spcAft>
                <a:spcPts val="0"/>
              </a:spcAft>
              <a:buNone/>
            </a:pPr>
            <a:r>
              <a:rPr lang="en-US" dirty="0"/>
              <a:t>04</a:t>
            </a:r>
          </a:p>
          <a:p>
            <a:pPr marL="0" lvl="0" indent="0" algn="l" rtl="0">
              <a:spcBef>
                <a:spcPts val="0"/>
              </a:spcBef>
              <a:spcAft>
                <a:spcPts val="0"/>
              </a:spcAft>
              <a:buNone/>
            </a:pPr>
            <a:r>
              <a:rPr lang="en-US" dirty="0"/>
              <a:t>05</a:t>
            </a:r>
          </a:p>
          <a:p>
            <a:pPr marL="0" lvl="0" indent="0" algn="l" rtl="0">
              <a:spcBef>
                <a:spcPts val="0"/>
              </a:spcBef>
              <a:spcAft>
                <a:spcPts val="0"/>
              </a:spcAft>
              <a:buNone/>
            </a:pPr>
            <a:r>
              <a:rPr lang="en-US" dirty="0"/>
              <a:t>06</a:t>
            </a:r>
          </a:p>
          <a:p>
            <a:pPr marL="0" lvl="0" indent="0" algn="l" rtl="0">
              <a:spcBef>
                <a:spcPts val="0"/>
              </a:spcBef>
              <a:spcAft>
                <a:spcPts val="0"/>
              </a:spcAft>
              <a:buNone/>
            </a:pPr>
            <a:r>
              <a:rPr lang="en-US" dirty="0"/>
              <a:t>07</a:t>
            </a:r>
            <a:endParaRPr dirty="0"/>
          </a:p>
        </p:txBody>
      </p:sp>
      <p:sp>
        <p:nvSpPr>
          <p:cNvPr id="597" name="Google Shape;597;p52"/>
          <p:cNvSpPr txBox="1">
            <a:spLocks noGrp="1"/>
          </p:cNvSpPr>
          <p:nvPr>
            <p:ph type="body" idx="2"/>
          </p:nvPr>
        </p:nvSpPr>
        <p:spPr>
          <a:xfrm>
            <a:off x="2946599" y="1878675"/>
            <a:ext cx="3896700" cy="324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Introduction</a:t>
            </a:r>
            <a:endParaRPr dirty="0"/>
          </a:p>
          <a:p>
            <a:pPr marL="0" lvl="0" indent="0" algn="l" rtl="0">
              <a:spcBef>
                <a:spcPts val="0"/>
              </a:spcBef>
              <a:spcAft>
                <a:spcPts val="0"/>
              </a:spcAft>
              <a:buNone/>
            </a:pPr>
            <a:r>
              <a:rPr lang="en-US" dirty="0"/>
              <a:t>Hardware</a:t>
            </a:r>
          </a:p>
          <a:p>
            <a:pPr marL="0" lvl="0" indent="0" algn="l" rtl="0">
              <a:spcBef>
                <a:spcPts val="0"/>
              </a:spcBef>
              <a:spcAft>
                <a:spcPts val="0"/>
              </a:spcAft>
              <a:buNone/>
            </a:pPr>
            <a:r>
              <a:rPr lang="en-US" dirty="0"/>
              <a:t>Installer tool</a:t>
            </a:r>
          </a:p>
          <a:p>
            <a:pPr marL="0" lvl="0" indent="0" algn="l" rtl="0">
              <a:spcBef>
                <a:spcPts val="0"/>
              </a:spcBef>
              <a:spcAft>
                <a:spcPts val="0"/>
              </a:spcAft>
              <a:buNone/>
            </a:pPr>
            <a:r>
              <a:rPr lang="en-US" dirty="0"/>
              <a:t>Process Overview</a:t>
            </a:r>
          </a:p>
          <a:p>
            <a:pPr marL="0" lvl="0" indent="0" algn="l" rtl="0">
              <a:spcBef>
                <a:spcPts val="0"/>
              </a:spcBef>
              <a:spcAft>
                <a:spcPts val="0"/>
              </a:spcAft>
              <a:buNone/>
            </a:pPr>
            <a:r>
              <a:rPr lang="en-US" dirty="0"/>
              <a:t>Installation Steps</a:t>
            </a:r>
          </a:p>
          <a:p>
            <a:pPr marL="0" lvl="0" indent="0" algn="l" rtl="0">
              <a:spcBef>
                <a:spcPts val="0"/>
              </a:spcBef>
              <a:spcAft>
                <a:spcPts val="0"/>
              </a:spcAft>
              <a:buNone/>
            </a:pPr>
            <a:r>
              <a:rPr lang="en-US" dirty="0"/>
              <a:t>Team Structure and Deployment Timeline</a:t>
            </a:r>
          </a:p>
          <a:p>
            <a:pPr marL="0" lvl="0" indent="0" algn="l" rtl="0">
              <a:spcBef>
                <a:spcPts val="0"/>
              </a:spcBef>
              <a:spcAft>
                <a:spcPts val="0"/>
              </a:spcAft>
              <a:buNone/>
            </a:pPr>
            <a:r>
              <a:rPr lang="en-US" dirty="0"/>
              <a:t>Q&amp;A</a:t>
            </a:r>
            <a:endParaRPr dirty="0"/>
          </a:p>
        </p:txBody>
      </p:sp>
    </p:spTree>
    <p:extLst>
      <p:ext uri="{BB962C8B-B14F-4D97-AF65-F5344CB8AC3E}">
        <p14:creationId xmlns:p14="http://schemas.microsoft.com/office/powerpoint/2010/main" val="2971480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0"/>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Sensor Installation</a:t>
            </a:r>
            <a:endParaRPr dirty="0"/>
          </a:p>
        </p:txBody>
      </p:sp>
      <p:sp>
        <p:nvSpPr>
          <p:cNvPr id="4" name="Google Shape;385;ge5311365db_0_135">
            <a:extLst>
              <a:ext uri="{FF2B5EF4-FFF2-40B4-BE49-F238E27FC236}">
                <a16:creationId xmlns:a16="http://schemas.microsoft.com/office/drawing/2014/main" id="{E434539C-87CE-C3D3-2C05-FDB77D901BFA}"/>
              </a:ext>
            </a:extLst>
          </p:cNvPr>
          <p:cNvSpPr txBox="1"/>
          <p:nvPr/>
        </p:nvSpPr>
        <p:spPr>
          <a:xfrm>
            <a:off x="993913" y="1928599"/>
            <a:ext cx="4923750" cy="3000801"/>
          </a:xfrm>
          <a:prstGeom prst="rect">
            <a:avLst/>
          </a:prstGeom>
          <a:noFill/>
          <a:ln>
            <a:noFill/>
          </a:ln>
        </p:spPr>
        <p:txBody>
          <a:bodyPr spcFirstLastPara="1" wrap="square" lIns="45713" tIns="22850" rIns="45713" bIns="22850" anchor="t" anchorCtr="0">
            <a:spAutoFit/>
          </a:bodyPr>
          <a:lstStyle/>
          <a:p>
            <a:r>
              <a:rPr lang="en-US" sz="1600" b="1" dirty="0"/>
              <a:t>Installation Height: </a:t>
            </a:r>
            <a:r>
              <a:rPr lang="en-US" sz="1600" dirty="0"/>
              <a:t>Able to install 7.22’ – 19’</a:t>
            </a:r>
            <a:endParaRPr sz="700" dirty="0"/>
          </a:p>
          <a:p>
            <a:r>
              <a:rPr lang="en-US" sz="1600" dirty="0"/>
              <a:t>Coverage area will be determined based on the height.</a:t>
            </a:r>
            <a:endParaRPr sz="1600" dirty="0"/>
          </a:p>
          <a:p>
            <a:endParaRPr sz="1600" dirty="0"/>
          </a:p>
          <a:p>
            <a:r>
              <a:rPr lang="en-US" sz="1600" b="1" dirty="0"/>
              <a:t>Obstructions</a:t>
            </a:r>
            <a:r>
              <a:rPr lang="en-US" sz="1600" dirty="0"/>
              <a:t>: Obstacles hanging from the ceiling (signs, air conditioner, lamps or decoration, etc.) may limit the sensors coverage area. Using the obstruction calculator tool, determine the modified coverage area of the sensor.</a:t>
            </a:r>
            <a:endParaRPr sz="700" dirty="0"/>
          </a:p>
          <a:p>
            <a:endParaRPr sz="1600" dirty="0"/>
          </a:p>
          <a:p>
            <a:r>
              <a:rPr lang="en-US" sz="1600" b="1" dirty="0"/>
              <a:t>Position</a:t>
            </a:r>
            <a:r>
              <a:rPr lang="en-US" sz="1600" dirty="0"/>
              <a:t>: Mounted away from door. Recommended that the sensor is 3’ away from the doorway.</a:t>
            </a:r>
            <a:endParaRPr sz="700" dirty="0"/>
          </a:p>
        </p:txBody>
      </p:sp>
      <p:pic>
        <p:nvPicPr>
          <p:cNvPr id="5" name="Google Shape;386;ge5311365db_0_135">
            <a:extLst>
              <a:ext uri="{FF2B5EF4-FFF2-40B4-BE49-F238E27FC236}">
                <a16:creationId xmlns:a16="http://schemas.microsoft.com/office/drawing/2014/main" id="{1B3359CB-F2AD-20B2-E40A-71203EB5CA6E}"/>
              </a:ext>
            </a:extLst>
          </p:cNvPr>
          <p:cNvPicPr preferRelativeResize="0"/>
          <p:nvPr/>
        </p:nvPicPr>
        <p:blipFill rotWithShape="1">
          <a:blip r:embed="rId3">
            <a:alphaModFix/>
          </a:blip>
          <a:srcRect/>
          <a:stretch/>
        </p:blipFill>
        <p:spPr>
          <a:xfrm>
            <a:off x="9072438" y="2114980"/>
            <a:ext cx="3119562" cy="4231353"/>
          </a:xfrm>
          <a:prstGeom prst="rect">
            <a:avLst/>
          </a:prstGeom>
          <a:noFill/>
          <a:ln>
            <a:noFill/>
          </a:ln>
        </p:spPr>
      </p:pic>
      <p:pic>
        <p:nvPicPr>
          <p:cNvPr id="6" name="Google Shape;387;ge5311365db_0_135">
            <a:extLst>
              <a:ext uri="{FF2B5EF4-FFF2-40B4-BE49-F238E27FC236}">
                <a16:creationId xmlns:a16="http://schemas.microsoft.com/office/drawing/2014/main" id="{98B5B9E6-8C22-D479-F23E-98D2AC3136E2}"/>
              </a:ext>
            </a:extLst>
          </p:cNvPr>
          <p:cNvPicPr preferRelativeResize="0"/>
          <p:nvPr/>
        </p:nvPicPr>
        <p:blipFill>
          <a:blip r:embed="rId4">
            <a:alphaModFix/>
          </a:blip>
          <a:stretch>
            <a:fillRect/>
          </a:stretch>
        </p:blipFill>
        <p:spPr>
          <a:xfrm>
            <a:off x="5859241" y="2114980"/>
            <a:ext cx="3507651" cy="2628038"/>
          </a:xfrm>
          <a:prstGeom prst="rect">
            <a:avLst/>
          </a:prstGeom>
          <a:noFill/>
          <a:ln>
            <a:noFill/>
          </a:ln>
        </p:spPr>
      </p:pic>
    </p:spTree>
    <p:extLst>
      <p:ext uri="{BB962C8B-B14F-4D97-AF65-F5344CB8AC3E}">
        <p14:creationId xmlns:p14="http://schemas.microsoft.com/office/powerpoint/2010/main" val="133636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18" name="Rectangle 17">
            <a:extLst>
              <a:ext uri="{FF2B5EF4-FFF2-40B4-BE49-F238E27FC236}">
                <a16:creationId xmlns:a16="http://schemas.microsoft.com/office/drawing/2014/main" id="{4468D51C-34E5-2BD7-C745-51FD8DF134B9}"/>
              </a:ext>
            </a:extLst>
          </p:cNvPr>
          <p:cNvSpPr/>
          <p:nvPr/>
        </p:nvSpPr>
        <p:spPr>
          <a:xfrm>
            <a:off x="866692" y="1701580"/>
            <a:ext cx="11179534" cy="5072932"/>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Google Shape;727;p70"/>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Sensor Installation</a:t>
            </a:r>
            <a:endParaRPr dirty="0"/>
          </a:p>
        </p:txBody>
      </p:sp>
      <p:sp>
        <p:nvSpPr>
          <p:cNvPr id="3" name="Text Placeholder 2">
            <a:extLst>
              <a:ext uri="{FF2B5EF4-FFF2-40B4-BE49-F238E27FC236}">
                <a16:creationId xmlns:a16="http://schemas.microsoft.com/office/drawing/2014/main" id="{52619F3C-6A5F-36C7-8261-650B7A6BD308}"/>
              </a:ext>
            </a:extLst>
          </p:cNvPr>
          <p:cNvSpPr>
            <a:spLocks noGrp="1"/>
          </p:cNvSpPr>
          <p:nvPr>
            <p:ph type="body" idx="1"/>
          </p:nvPr>
        </p:nvSpPr>
        <p:spPr/>
        <p:txBody>
          <a:bodyPr/>
          <a:lstStyle/>
          <a:p>
            <a:r>
              <a:rPr lang="en-US" dirty="0"/>
              <a:t>Pull the Ethernet cable through the hole in the ceiling and plug-in the sensor.</a:t>
            </a:r>
          </a:p>
          <a:p>
            <a:endParaRPr lang="en-US" dirty="0"/>
          </a:p>
          <a:p>
            <a:r>
              <a:rPr lang="en-US" dirty="0"/>
              <a:t>Fit the EN-1 sensor onto the ceiling and use the two included M4 screws to fix the sensor</a:t>
            </a:r>
          </a:p>
          <a:p>
            <a:endParaRPr lang="en-US" dirty="0"/>
          </a:p>
          <a:p>
            <a:r>
              <a:rPr lang="en-US" dirty="0"/>
              <a:t>Remove the dust-caps from the sensor lenses. And click the cover on the sensor.</a:t>
            </a:r>
          </a:p>
          <a:p>
            <a:endParaRPr lang="en-US" dirty="0"/>
          </a:p>
          <a:p>
            <a:endParaRPr lang="en-US" dirty="0"/>
          </a:p>
        </p:txBody>
      </p:sp>
      <p:pic>
        <p:nvPicPr>
          <p:cNvPr id="10" name="Google Shape;400;ge5311365db_0_141">
            <a:extLst>
              <a:ext uri="{FF2B5EF4-FFF2-40B4-BE49-F238E27FC236}">
                <a16:creationId xmlns:a16="http://schemas.microsoft.com/office/drawing/2014/main" id="{11F34A48-8882-CE65-A605-07D6AF69441B}"/>
              </a:ext>
            </a:extLst>
          </p:cNvPr>
          <p:cNvPicPr preferRelativeResize="0"/>
          <p:nvPr/>
        </p:nvPicPr>
        <p:blipFill rotWithShape="1">
          <a:blip r:embed="rId3">
            <a:alphaModFix/>
          </a:blip>
          <a:srcRect/>
          <a:stretch/>
        </p:blipFill>
        <p:spPr>
          <a:xfrm>
            <a:off x="1485478" y="4074184"/>
            <a:ext cx="3531796" cy="2700328"/>
          </a:xfrm>
          <a:prstGeom prst="rect">
            <a:avLst/>
          </a:prstGeom>
          <a:noFill/>
          <a:ln>
            <a:noFill/>
          </a:ln>
        </p:spPr>
      </p:pic>
      <p:pic>
        <p:nvPicPr>
          <p:cNvPr id="11" name="Google Shape;403;ge5311365db_0_141">
            <a:extLst>
              <a:ext uri="{FF2B5EF4-FFF2-40B4-BE49-F238E27FC236}">
                <a16:creationId xmlns:a16="http://schemas.microsoft.com/office/drawing/2014/main" id="{7065441A-B5BD-DFCC-0041-EE0CAC8AB88F}"/>
              </a:ext>
            </a:extLst>
          </p:cNvPr>
          <p:cNvPicPr preferRelativeResize="0"/>
          <p:nvPr/>
        </p:nvPicPr>
        <p:blipFill rotWithShape="1">
          <a:blip r:embed="rId4">
            <a:alphaModFix/>
          </a:blip>
          <a:srcRect l="12121" r="15852"/>
          <a:stretch/>
        </p:blipFill>
        <p:spPr>
          <a:xfrm>
            <a:off x="5196104" y="4074184"/>
            <a:ext cx="3895948" cy="2700328"/>
          </a:xfrm>
          <a:prstGeom prst="rect">
            <a:avLst/>
          </a:prstGeom>
          <a:noFill/>
          <a:ln>
            <a:noFill/>
          </a:ln>
        </p:spPr>
      </p:pic>
      <p:pic>
        <p:nvPicPr>
          <p:cNvPr id="12" name="Google Shape;394;ge5311365db_0_141">
            <a:extLst>
              <a:ext uri="{FF2B5EF4-FFF2-40B4-BE49-F238E27FC236}">
                <a16:creationId xmlns:a16="http://schemas.microsoft.com/office/drawing/2014/main" id="{95467403-690C-9F9B-1CAD-F66E3389556F}"/>
              </a:ext>
            </a:extLst>
          </p:cNvPr>
          <p:cNvPicPr preferRelativeResize="0"/>
          <p:nvPr/>
        </p:nvPicPr>
        <p:blipFill rotWithShape="1">
          <a:blip r:embed="rId5">
            <a:alphaModFix/>
          </a:blip>
          <a:srcRect/>
          <a:stretch/>
        </p:blipFill>
        <p:spPr>
          <a:xfrm>
            <a:off x="9270882" y="2282024"/>
            <a:ext cx="2724722" cy="1579622"/>
          </a:xfrm>
          <a:prstGeom prst="rect">
            <a:avLst/>
          </a:prstGeom>
          <a:noFill/>
          <a:ln>
            <a:noFill/>
          </a:ln>
        </p:spPr>
      </p:pic>
      <p:pic>
        <p:nvPicPr>
          <p:cNvPr id="13" name="Google Shape;396;ge5311365db_0_141">
            <a:extLst>
              <a:ext uri="{FF2B5EF4-FFF2-40B4-BE49-F238E27FC236}">
                <a16:creationId xmlns:a16="http://schemas.microsoft.com/office/drawing/2014/main" id="{A52D48C4-A4C4-042B-E8F2-06B5204F0691}"/>
              </a:ext>
            </a:extLst>
          </p:cNvPr>
          <p:cNvPicPr preferRelativeResize="0"/>
          <p:nvPr/>
        </p:nvPicPr>
        <p:blipFill rotWithShape="1">
          <a:blip r:embed="rId6">
            <a:alphaModFix/>
          </a:blip>
          <a:srcRect/>
          <a:stretch/>
        </p:blipFill>
        <p:spPr>
          <a:xfrm>
            <a:off x="9270561" y="4632408"/>
            <a:ext cx="2724723" cy="1738329"/>
          </a:xfrm>
          <a:prstGeom prst="rect">
            <a:avLst/>
          </a:prstGeom>
          <a:noFill/>
          <a:ln>
            <a:noFill/>
          </a:ln>
        </p:spPr>
      </p:pic>
      <p:sp>
        <p:nvSpPr>
          <p:cNvPr id="14" name="Google Shape;397;ge5311365db_0_141">
            <a:extLst>
              <a:ext uri="{FF2B5EF4-FFF2-40B4-BE49-F238E27FC236}">
                <a16:creationId xmlns:a16="http://schemas.microsoft.com/office/drawing/2014/main" id="{BCB9D454-F633-97A7-EAD4-B0482DA3E311}"/>
              </a:ext>
            </a:extLst>
          </p:cNvPr>
          <p:cNvSpPr txBox="1"/>
          <p:nvPr/>
        </p:nvSpPr>
        <p:spPr>
          <a:xfrm>
            <a:off x="8896604" y="1934848"/>
            <a:ext cx="309900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b="0" i="0" u="none" strike="noStrike" cap="none" dirty="0">
                <a:solidFill>
                  <a:srgbClr val="000000"/>
                </a:solidFill>
                <a:latin typeface="Arial"/>
                <a:ea typeface="Arial"/>
                <a:cs typeface="Arial"/>
                <a:sym typeface="Arial"/>
              </a:rPr>
              <a:t>Small Mount</a:t>
            </a:r>
            <a:endParaRPr sz="800" dirty="0"/>
          </a:p>
          <a:p>
            <a:pPr marL="0" marR="0" lvl="0" indent="0" algn="ctr" rtl="0">
              <a:lnSpc>
                <a:spcPct val="100000"/>
              </a:lnSpc>
              <a:spcBef>
                <a:spcPts val="0"/>
              </a:spcBef>
              <a:spcAft>
                <a:spcPts val="0"/>
              </a:spcAft>
              <a:buNone/>
            </a:pPr>
            <a:r>
              <a:rPr lang="en-US" b="0" i="0" u="none" strike="noStrike" cap="none" dirty="0">
                <a:solidFill>
                  <a:srgbClr val="000000"/>
                </a:solidFill>
                <a:latin typeface="Arial"/>
                <a:ea typeface="Arial"/>
                <a:cs typeface="Arial"/>
                <a:sym typeface="Arial"/>
              </a:rPr>
              <a:t>(Rough-in work)</a:t>
            </a:r>
            <a:endParaRPr sz="800" dirty="0"/>
          </a:p>
        </p:txBody>
      </p:sp>
      <p:sp>
        <p:nvSpPr>
          <p:cNvPr id="15" name="Google Shape;398;ge5311365db_0_141">
            <a:extLst>
              <a:ext uri="{FF2B5EF4-FFF2-40B4-BE49-F238E27FC236}">
                <a16:creationId xmlns:a16="http://schemas.microsoft.com/office/drawing/2014/main" id="{8BD48C4E-E00A-5C43-A834-D9E40B98FFBA}"/>
              </a:ext>
            </a:extLst>
          </p:cNvPr>
          <p:cNvSpPr txBox="1"/>
          <p:nvPr/>
        </p:nvSpPr>
        <p:spPr>
          <a:xfrm>
            <a:off x="8055213" y="4109228"/>
            <a:ext cx="546810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b="0" i="0" u="none" strike="noStrike" cap="none" dirty="0">
                <a:solidFill>
                  <a:srgbClr val="000000"/>
                </a:solidFill>
                <a:latin typeface="Arial"/>
                <a:ea typeface="Arial"/>
                <a:cs typeface="Arial"/>
                <a:sym typeface="Arial"/>
              </a:rPr>
              <a:t>Drop Pole Mounting Adapter </a:t>
            </a:r>
            <a:endParaRPr sz="800" dirty="0"/>
          </a:p>
          <a:p>
            <a:pPr marL="0" marR="0" lvl="0" indent="0" algn="ctr" rtl="0">
              <a:lnSpc>
                <a:spcPct val="100000"/>
              </a:lnSpc>
              <a:spcBef>
                <a:spcPts val="0"/>
              </a:spcBef>
              <a:spcAft>
                <a:spcPts val="0"/>
              </a:spcAft>
              <a:buNone/>
            </a:pPr>
            <a:r>
              <a:rPr lang="en-US" b="0" i="0" u="none" strike="noStrike" cap="none" dirty="0">
                <a:solidFill>
                  <a:srgbClr val="000000"/>
                </a:solidFill>
                <a:latin typeface="Arial"/>
                <a:ea typeface="Arial"/>
                <a:cs typeface="Arial"/>
                <a:sym typeface="Arial"/>
              </a:rPr>
              <a:t>(J-box on. Pole)</a:t>
            </a:r>
            <a:endParaRPr sz="800" dirty="0"/>
          </a:p>
        </p:txBody>
      </p:sp>
      <p:sp>
        <p:nvSpPr>
          <p:cNvPr id="16" name="Google Shape;401;ge5311365db_0_141">
            <a:extLst>
              <a:ext uri="{FF2B5EF4-FFF2-40B4-BE49-F238E27FC236}">
                <a16:creationId xmlns:a16="http://schemas.microsoft.com/office/drawing/2014/main" id="{2897E5E7-5754-2657-F092-AF8FECD04702}"/>
              </a:ext>
            </a:extLst>
          </p:cNvPr>
          <p:cNvSpPr txBox="1"/>
          <p:nvPr/>
        </p:nvSpPr>
        <p:spPr>
          <a:xfrm>
            <a:off x="8637630" y="1695928"/>
            <a:ext cx="382680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dirty="0">
                <a:solidFill>
                  <a:srgbClr val="000000"/>
                </a:solidFill>
                <a:latin typeface="Arial"/>
                <a:ea typeface="Arial"/>
                <a:cs typeface="Arial"/>
                <a:sym typeface="Arial"/>
              </a:rPr>
              <a:t>Optional Mounts</a:t>
            </a:r>
            <a:endParaRPr sz="800" dirty="0"/>
          </a:p>
        </p:txBody>
      </p:sp>
    </p:spTree>
    <p:extLst>
      <p:ext uri="{BB962C8B-B14F-4D97-AF65-F5344CB8AC3E}">
        <p14:creationId xmlns:p14="http://schemas.microsoft.com/office/powerpoint/2010/main" val="3396828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0"/>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Sensor Installation</a:t>
            </a:r>
            <a:endParaRPr dirty="0"/>
          </a:p>
        </p:txBody>
      </p:sp>
      <p:sp>
        <p:nvSpPr>
          <p:cNvPr id="728" name="Google Shape;728;p70"/>
          <p:cNvSpPr txBox="1">
            <a:spLocks noGrp="1"/>
          </p:cNvSpPr>
          <p:nvPr>
            <p:ph type="body" idx="1"/>
          </p:nvPr>
        </p:nvSpPr>
        <p:spPr>
          <a:xfrm>
            <a:off x="6884926" y="2260336"/>
            <a:ext cx="5135508" cy="36077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Mounting tilt</a:t>
            </a:r>
          </a:p>
          <a:p>
            <a:pPr marL="0" indent="0">
              <a:buNone/>
            </a:pPr>
            <a:endParaRPr lang="en-GB" dirty="0"/>
          </a:p>
          <a:p>
            <a:pPr marL="0" indent="0">
              <a:buNone/>
            </a:pPr>
            <a:r>
              <a:rPr lang="en-GB" dirty="0"/>
              <a:t>Please note that the sensor will detect any tilt, we understand not every surface is perfectly 0 degrees. </a:t>
            </a:r>
          </a:p>
          <a:p>
            <a:pPr marL="0" indent="0">
              <a:buNone/>
            </a:pPr>
            <a:endParaRPr lang="en-GB" dirty="0"/>
          </a:p>
          <a:p>
            <a:pPr marL="0" indent="0">
              <a:buNone/>
            </a:pPr>
            <a:r>
              <a:rPr lang="en-GB" b="0" i="0" u="none" strike="noStrike" dirty="0">
                <a:solidFill>
                  <a:srgbClr val="333333"/>
                </a:solidFill>
                <a:effectLst/>
                <a:latin typeface="Arial" panose="020B0604020202020204" pitchFamily="34" charset="0"/>
              </a:rPr>
              <a:t>Our sensor supports a tilt of max. +5°/-5° in the Y-axis and max. +15°/-15° in the X-axis only. Nevertheless, we generally don’t recommend tilting the sensor.</a:t>
            </a:r>
            <a:endParaRPr lang="en-GB" dirty="0"/>
          </a:p>
          <a:p>
            <a:pPr marL="0" indent="0">
              <a:buNone/>
            </a:pPr>
            <a:endParaRPr lang="en-GB" b="1" dirty="0"/>
          </a:p>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7D92B396-BA76-9349-700E-6DFEE5364B7F}"/>
              </a:ext>
            </a:extLst>
          </p:cNvPr>
          <p:cNvPicPr>
            <a:picLocks noChangeAspect="1"/>
          </p:cNvPicPr>
          <p:nvPr/>
        </p:nvPicPr>
        <p:blipFill>
          <a:blip r:embed="rId3"/>
          <a:stretch>
            <a:fillRect/>
          </a:stretch>
        </p:blipFill>
        <p:spPr>
          <a:xfrm>
            <a:off x="1905718" y="2377438"/>
            <a:ext cx="3832034" cy="2829505"/>
          </a:xfrm>
          <a:prstGeom prst="rect">
            <a:avLst/>
          </a:prstGeom>
        </p:spPr>
      </p:pic>
    </p:spTree>
    <p:extLst>
      <p:ext uri="{BB962C8B-B14F-4D97-AF65-F5344CB8AC3E}">
        <p14:creationId xmlns:p14="http://schemas.microsoft.com/office/powerpoint/2010/main" val="2212472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0"/>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Configuration tool for EN-1 - </a:t>
            </a:r>
            <a:r>
              <a:rPr lang="en-GB" dirty="0" err="1"/>
              <a:t>Xovis</a:t>
            </a:r>
            <a:endParaRPr dirty="0"/>
          </a:p>
        </p:txBody>
      </p:sp>
      <p:sp>
        <p:nvSpPr>
          <p:cNvPr id="728" name="Google Shape;728;p70"/>
          <p:cNvSpPr txBox="1">
            <a:spLocks noGrp="1"/>
          </p:cNvSpPr>
          <p:nvPr>
            <p:ph type="body" idx="1"/>
          </p:nvPr>
        </p:nvSpPr>
        <p:spPr>
          <a:xfrm>
            <a:off x="1159987" y="2013845"/>
            <a:ext cx="9844618" cy="36077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What will this be used for?</a:t>
            </a:r>
          </a:p>
          <a:p>
            <a:pPr marL="0" lvl="0" indent="0" algn="l" rtl="0">
              <a:spcBef>
                <a:spcPts val="0"/>
              </a:spcBef>
              <a:spcAft>
                <a:spcPts val="0"/>
              </a:spcAft>
              <a:buNone/>
            </a:pPr>
            <a:endParaRPr lang="en-GB" b="1" dirty="0"/>
          </a:p>
          <a:p>
            <a:pPr marL="285750" indent="-285750"/>
            <a:r>
              <a:rPr lang="en-GB" dirty="0"/>
              <a:t>To check that the sensor is connected and online</a:t>
            </a:r>
          </a:p>
          <a:p>
            <a:pPr marL="285750" indent="-285750"/>
            <a:r>
              <a:rPr lang="en-GB" dirty="0"/>
              <a:t>Configure the sensor setup</a:t>
            </a:r>
          </a:p>
          <a:p>
            <a:pPr marL="742950" lvl="1" indent="-285750"/>
            <a:r>
              <a:rPr lang="en-GB" dirty="0"/>
              <a:t>Set the floor configuration</a:t>
            </a:r>
          </a:p>
          <a:p>
            <a:pPr marL="742950" lvl="1" indent="-285750"/>
            <a:r>
              <a:rPr lang="en-GB" dirty="0"/>
              <a:t>Date/Time settings</a:t>
            </a:r>
          </a:p>
          <a:p>
            <a:pPr marL="742950" lvl="1" indent="-285750"/>
            <a:r>
              <a:rPr lang="en-GB" dirty="0"/>
              <a:t>Sensor installation height</a:t>
            </a:r>
          </a:p>
          <a:p>
            <a:pPr marL="742950" lvl="1" indent="-285750"/>
            <a:r>
              <a:rPr lang="en-GB" dirty="0" err="1"/>
              <a:t>Callibrate</a:t>
            </a:r>
            <a:r>
              <a:rPr lang="en-GB" dirty="0"/>
              <a:t> the sensor</a:t>
            </a:r>
          </a:p>
          <a:p>
            <a:pPr marL="742950" lvl="1" indent="-285750"/>
            <a:endParaRPr lang="en-GB" dirty="0"/>
          </a:p>
          <a:p>
            <a:pPr marL="285750" indent="-285750"/>
            <a:r>
              <a:rPr lang="en-GB" dirty="0"/>
              <a:t>Configure how the sensor is going to count people</a:t>
            </a:r>
          </a:p>
          <a:p>
            <a:pPr marL="742950" lvl="1" indent="-285750"/>
            <a:r>
              <a:rPr lang="en-GB" dirty="0" err="1"/>
              <a:t>E.g</a:t>
            </a:r>
            <a:r>
              <a:rPr lang="en-GB" dirty="0"/>
              <a:t> which direction will count people on the floor/space</a:t>
            </a:r>
          </a:p>
          <a:p>
            <a:pPr marL="742950" lvl="1" indent="-285750"/>
            <a:r>
              <a:rPr lang="en-GB" dirty="0"/>
              <a:t>Test if the counting it working correctly</a:t>
            </a:r>
          </a:p>
          <a:p>
            <a:pPr marL="285750" indent="-285750"/>
            <a:endParaRPr lang="en-GB"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713503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0"/>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Configuration for EN-1</a:t>
            </a:r>
            <a:endParaRPr dirty="0"/>
          </a:p>
        </p:txBody>
      </p:sp>
      <p:sp>
        <p:nvSpPr>
          <p:cNvPr id="728" name="Google Shape;728;p70"/>
          <p:cNvSpPr txBox="1">
            <a:spLocks noGrp="1"/>
          </p:cNvSpPr>
          <p:nvPr>
            <p:ph type="body" idx="1"/>
          </p:nvPr>
        </p:nvSpPr>
        <p:spPr>
          <a:xfrm>
            <a:off x="6884926" y="2260336"/>
            <a:ext cx="5135508" cy="36077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Login to the EN-1 configuration/commissioning tool</a:t>
            </a:r>
          </a:p>
          <a:p>
            <a:pPr marL="0" lvl="0" indent="0" algn="l" rtl="0">
              <a:spcBef>
                <a:spcPts val="0"/>
              </a:spcBef>
              <a:spcAft>
                <a:spcPts val="0"/>
              </a:spcAft>
              <a:buNone/>
            </a:pPr>
            <a:endParaRPr lang="en-GB" b="1" dirty="0"/>
          </a:p>
          <a:p>
            <a:pPr marL="0" indent="0">
              <a:buNone/>
            </a:pPr>
            <a:r>
              <a:rPr lang="en-GB" dirty="0">
                <a:hlinkClick r:id="rId3"/>
              </a:rPr>
              <a:t>https://vergesense.xovis.cloud</a:t>
            </a:r>
            <a:endParaRPr lang="en-GB" dirty="0"/>
          </a:p>
          <a:p>
            <a:pPr marL="0" indent="0">
              <a:buNone/>
            </a:pPr>
            <a:endParaRPr lang="en-GB" dirty="0"/>
          </a:p>
          <a:p>
            <a:pPr marL="0" indent="0">
              <a:buNone/>
            </a:pPr>
            <a:r>
              <a:rPr lang="en-GB" dirty="0"/>
              <a:t>You will be granted access</a:t>
            </a:r>
          </a:p>
          <a:p>
            <a:pPr marL="0" indent="0">
              <a:buNone/>
            </a:pPr>
            <a:endParaRPr lang="en-GB" dirty="0"/>
          </a:p>
          <a:p>
            <a:pPr marL="0" indent="0">
              <a:buNone/>
            </a:pPr>
            <a:r>
              <a:rPr lang="en-GB" dirty="0"/>
              <a:t>Select the customer on the left hand side</a:t>
            </a:r>
          </a:p>
          <a:p>
            <a:pPr marL="0" indent="0">
              <a:buNone/>
            </a:pPr>
            <a:r>
              <a:rPr lang="en-GB" dirty="0"/>
              <a:t>Choose ”Device Control”</a:t>
            </a:r>
          </a:p>
          <a:p>
            <a:pPr marL="285750" indent="-285750"/>
            <a:endParaRPr lang="en-GB" dirty="0"/>
          </a:p>
          <a:p>
            <a:pPr marL="0" lvl="0" indent="0" algn="l" rtl="0">
              <a:spcBef>
                <a:spcPts val="0"/>
              </a:spcBef>
              <a:spcAft>
                <a:spcPts val="0"/>
              </a:spcAft>
              <a:buNone/>
            </a:pPr>
            <a:endParaRPr dirty="0"/>
          </a:p>
        </p:txBody>
      </p:sp>
      <p:pic>
        <p:nvPicPr>
          <p:cNvPr id="3" name="Picture 2">
            <a:extLst>
              <a:ext uri="{FF2B5EF4-FFF2-40B4-BE49-F238E27FC236}">
                <a16:creationId xmlns:a16="http://schemas.microsoft.com/office/drawing/2014/main" id="{5C733770-BA07-C8A0-2765-495C67B1F560}"/>
              </a:ext>
            </a:extLst>
          </p:cNvPr>
          <p:cNvPicPr>
            <a:picLocks noChangeAspect="1"/>
          </p:cNvPicPr>
          <p:nvPr/>
        </p:nvPicPr>
        <p:blipFill>
          <a:blip r:embed="rId4"/>
          <a:stretch>
            <a:fillRect/>
          </a:stretch>
        </p:blipFill>
        <p:spPr>
          <a:xfrm>
            <a:off x="827309" y="2260336"/>
            <a:ext cx="6057617" cy="3281723"/>
          </a:xfrm>
          <a:prstGeom prst="rect">
            <a:avLst/>
          </a:prstGeom>
        </p:spPr>
      </p:pic>
    </p:spTree>
    <p:extLst>
      <p:ext uri="{BB962C8B-B14F-4D97-AF65-F5344CB8AC3E}">
        <p14:creationId xmlns:p14="http://schemas.microsoft.com/office/powerpoint/2010/main" val="765648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0"/>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Configuration for EN-1</a:t>
            </a:r>
            <a:endParaRPr dirty="0"/>
          </a:p>
        </p:txBody>
      </p:sp>
      <p:sp>
        <p:nvSpPr>
          <p:cNvPr id="728" name="Google Shape;728;p70"/>
          <p:cNvSpPr txBox="1">
            <a:spLocks noGrp="1"/>
          </p:cNvSpPr>
          <p:nvPr>
            <p:ph type="body" idx="1"/>
          </p:nvPr>
        </p:nvSpPr>
        <p:spPr>
          <a:xfrm>
            <a:off x="960492" y="2467070"/>
            <a:ext cx="5135508" cy="36077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Locate sensor</a:t>
            </a:r>
          </a:p>
          <a:p>
            <a:pPr marL="0" lvl="0" indent="0" algn="l" rtl="0">
              <a:spcBef>
                <a:spcPts val="0"/>
              </a:spcBef>
              <a:spcAft>
                <a:spcPts val="0"/>
              </a:spcAft>
              <a:buNone/>
            </a:pPr>
            <a:endParaRPr lang="en-GB" b="1" dirty="0"/>
          </a:p>
          <a:p>
            <a:pPr marL="0" indent="0">
              <a:buNone/>
            </a:pPr>
            <a:r>
              <a:rPr lang="en-GB" dirty="0"/>
              <a:t>You will be presented a list of all sensors for this installation. </a:t>
            </a:r>
          </a:p>
          <a:p>
            <a:pPr marL="0" indent="0">
              <a:buNone/>
            </a:pPr>
            <a:endParaRPr lang="en-GB" dirty="0"/>
          </a:p>
          <a:p>
            <a:pPr marL="0" indent="0">
              <a:buNone/>
            </a:pPr>
            <a:r>
              <a:rPr lang="en-GB" dirty="0"/>
              <a:t>Status Green tick – Online</a:t>
            </a:r>
          </a:p>
          <a:p>
            <a:pPr marL="0" indent="0">
              <a:buNone/>
            </a:pPr>
            <a:r>
              <a:rPr lang="en-GB" dirty="0"/>
              <a:t>Status Red cross – offline</a:t>
            </a:r>
          </a:p>
          <a:p>
            <a:pPr marL="0" indent="0">
              <a:buNone/>
            </a:pPr>
            <a:endParaRPr lang="en-GB" dirty="0"/>
          </a:p>
          <a:p>
            <a:pPr marL="0" indent="0">
              <a:buNone/>
            </a:pPr>
            <a:r>
              <a:rPr lang="en-GB" dirty="0"/>
              <a:t>Select the sensor you have installed by confirming </a:t>
            </a:r>
          </a:p>
          <a:p>
            <a:pPr marL="0" indent="0">
              <a:buNone/>
            </a:pPr>
            <a:r>
              <a:rPr lang="en-GB" dirty="0"/>
              <a:t>The MAC address.</a:t>
            </a:r>
          </a:p>
          <a:p>
            <a:pPr marL="0" indent="0">
              <a:buNone/>
            </a:pPr>
            <a:endParaRPr lang="en-GB" dirty="0"/>
          </a:p>
          <a:p>
            <a:pPr marL="0" indent="0">
              <a:buNone/>
            </a:pPr>
            <a:r>
              <a:rPr lang="en-GB" dirty="0"/>
              <a:t>Click Web UI to launch configuration for that sensor.</a:t>
            </a:r>
          </a:p>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A01F7BF1-0202-9116-8DB4-4A978C0AC219}"/>
              </a:ext>
            </a:extLst>
          </p:cNvPr>
          <p:cNvPicPr>
            <a:picLocks noChangeAspect="1"/>
          </p:cNvPicPr>
          <p:nvPr/>
        </p:nvPicPr>
        <p:blipFill>
          <a:blip r:embed="rId3"/>
          <a:stretch>
            <a:fillRect/>
          </a:stretch>
        </p:blipFill>
        <p:spPr>
          <a:xfrm>
            <a:off x="5382370" y="2467070"/>
            <a:ext cx="6559417" cy="2336390"/>
          </a:xfrm>
          <a:prstGeom prst="rect">
            <a:avLst/>
          </a:prstGeom>
        </p:spPr>
      </p:pic>
    </p:spTree>
    <p:extLst>
      <p:ext uri="{BB962C8B-B14F-4D97-AF65-F5344CB8AC3E}">
        <p14:creationId xmlns:p14="http://schemas.microsoft.com/office/powerpoint/2010/main" val="1844467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0"/>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Configuration for EN-1</a:t>
            </a:r>
            <a:endParaRPr dirty="0"/>
          </a:p>
        </p:txBody>
      </p:sp>
      <p:sp>
        <p:nvSpPr>
          <p:cNvPr id="728" name="Google Shape;728;p70"/>
          <p:cNvSpPr txBox="1">
            <a:spLocks noGrp="1"/>
          </p:cNvSpPr>
          <p:nvPr>
            <p:ph type="body" idx="1"/>
          </p:nvPr>
        </p:nvSpPr>
        <p:spPr>
          <a:xfrm>
            <a:off x="6884926" y="2260336"/>
            <a:ext cx="5135508" cy="36077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Start configuration</a:t>
            </a:r>
          </a:p>
          <a:p>
            <a:pPr marL="0" indent="0">
              <a:buNone/>
            </a:pPr>
            <a:endParaRPr lang="en-GB" dirty="0"/>
          </a:p>
          <a:p>
            <a:pPr marL="0" indent="0">
              <a:buNone/>
            </a:pPr>
            <a:r>
              <a:rPr lang="en-GB" dirty="0"/>
              <a:t>Once logged into the specified sensor you can skip the installation wizard.</a:t>
            </a:r>
          </a:p>
          <a:p>
            <a:pPr marL="0" indent="0">
              <a:buNone/>
            </a:pPr>
            <a:endParaRPr lang="en-GB" dirty="0"/>
          </a:p>
          <a:p>
            <a:pPr marL="0" indent="0">
              <a:buNone/>
            </a:pPr>
            <a:r>
              <a:rPr lang="en-GB" dirty="0"/>
              <a:t>Click settings at the top</a:t>
            </a:r>
          </a:p>
          <a:p>
            <a:pPr marL="0" indent="0">
              <a:buNone/>
            </a:pPr>
            <a:endParaRPr lang="en-GB" dirty="0"/>
          </a:p>
          <a:p>
            <a:pPr marL="0" indent="0">
              <a:buNone/>
            </a:pPr>
            <a:r>
              <a:rPr lang="en-GB" dirty="0"/>
              <a:t>Here is the required settings we need to be populated.</a:t>
            </a:r>
          </a:p>
          <a:p>
            <a:pPr marL="285750" indent="-285750"/>
            <a:endParaRPr lang="en-GB" dirty="0"/>
          </a:p>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90C7EEE2-1F2A-0914-F9B6-BD1F708033A9}"/>
              </a:ext>
            </a:extLst>
          </p:cNvPr>
          <p:cNvPicPr>
            <a:picLocks noChangeAspect="1"/>
          </p:cNvPicPr>
          <p:nvPr/>
        </p:nvPicPr>
        <p:blipFill>
          <a:blip r:embed="rId3"/>
          <a:stretch>
            <a:fillRect/>
          </a:stretch>
        </p:blipFill>
        <p:spPr>
          <a:xfrm>
            <a:off x="1005840" y="1630018"/>
            <a:ext cx="5738191" cy="5164372"/>
          </a:xfrm>
          <a:prstGeom prst="rect">
            <a:avLst/>
          </a:prstGeom>
        </p:spPr>
      </p:pic>
    </p:spTree>
    <p:extLst>
      <p:ext uri="{BB962C8B-B14F-4D97-AF65-F5344CB8AC3E}">
        <p14:creationId xmlns:p14="http://schemas.microsoft.com/office/powerpoint/2010/main" val="2480931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0"/>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Configuration for EN-1</a:t>
            </a:r>
            <a:endParaRPr dirty="0"/>
          </a:p>
        </p:txBody>
      </p:sp>
      <p:sp>
        <p:nvSpPr>
          <p:cNvPr id="728" name="Google Shape;728;p70"/>
          <p:cNvSpPr txBox="1">
            <a:spLocks noGrp="1"/>
          </p:cNvSpPr>
          <p:nvPr>
            <p:ph type="body" idx="1"/>
          </p:nvPr>
        </p:nvSpPr>
        <p:spPr>
          <a:xfrm>
            <a:off x="6884926" y="2260336"/>
            <a:ext cx="5135508" cy="36077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Image Setup</a:t>
            </a:r>
          </a:p>
          <a:p>
            <a:pPr marL="0" lvl="0" indent="0" algn="l" rtl="0">
              <a:spcBef>
                <a:spcPts val="0"/>
              </a:spcBef>
              <a:spcAft>
                <a:spcPts val="0"/>
              </a:spcAft>
              <a:buNone/>
            </a:pPr>
            <a:endParaRPr lang="en-GB" b="1" dirty="0"/>
          </a:p>
          <a:p>
            <a:pPr marL="285750" indent="-285750"/>
            <a:r>
              <a:rPr lang="en-GB" dirty="0"/>
              <a:t>Reload Image</a:t>
            </a:r>
          </a:p>
          <a:p>
            <a:pPr marL="285750" indent="-285750"/>
            <a:r>
              <a:rPr lang="en-GB" dirty="0"/>
              <a:t>Draw floor mask</a:t>
            </a:r>
          </a:p>
          <a:p>
            <a:pPr marL="285750" indent="-285750"/>
            <a:endParaRPr lang="en-GB" dirty="0"/>
          </a:p>
          <a:p>
            <a:pPr marL="0" indent="0">
              <a:buNone/>
            </a:pPr>
            <a:r>
              <a:rPr lang="en-GB" b="1" dirty="0"/>
              <a:t>Tip: </a:t>
            </a:r>
            <a:r>
              <a:rPr lang="en-GB" dirty="0"/>
              <a:t>When drawing the floor, avoid all items like tables/chairs/bins etc. Just the floor to be captured.</a:t>
            </a:r>
            <a:endParaRPr lang="en-GB" b="1" dirty="0"/>
          </a:p>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CCB1F791-923C-F2AC-34FE-ECB7C5145103}"/>
              </a:ext>
            </a:extLst>
          </p:cNvPr>
          <p:cNvPicPr>
            <a:picLocks noChangeAspect="1"/>
          </p:cNvPicPr>
          <p:nvPr/>
        </p:nvPicPr>
        <p:blipFill>
          <a:blip r:embed="rId3"/>
          <a:stretch>
            <a:fillRect/>
          </a:stretch>
        </p:blipFill>
        <p:spPr>
          <a:xfrm>
            <a:off x="1158768" y="1685675"/>
            <a:ext cx="4601730" cy="4949687"/>
          </a:xfrm>
          <a:prstGeom prst="rect">
            <a:avLst/>
          </a:prstGeom>
        </p:spPr>
      </p:pic>
    </p:spTree>
    <p:extLst>
      <p:ext uri="{BB962C8B-B14F-4D97-AF65-F5344CB8AC3E}">
        <p14:creationId xmlns:p14="http://schemas.microsoft.com/office/powerpoint/2010/main" val="3722390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0"/>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Configuration for EN-1</a:t>
            </a:r>
            <a:endParaRPr dirty="0"/>
          </a:p>
        </p:txBody>
      </p:sp>
      <p:sp>
        <p:nvSpPr>
          <p:cNvPr id="728" name="Google Shape;728;p70"/>
          <p:cNvSpPr txBox="1">
            <a:spLocks noGrp="1"/>
          </p:cNvSpPr>
          <p:nvPr>
            <p:ph type="body" idx="1"/>
          </p:nvPr>
        </p:nvSpPr>
        <p:spPr>
          <a:xfrm>
            <a:off x="6884926" y="2260336"/>
            <a:ext cx="5135508" cy="36077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Mounting height &amp; tilt</a:t>
            </a:r>
          </a:p>
          <a:p>
            <a:pPr marL="0" lvl="0" indent="0" algn="l" rtl="0">
              <a:spcBef>
                <a:spcPts val="0"/>
              </a:spcBef>
              <a:spcAft>
                <a:spcPts val="0"/>
              </a:spcAft>
              <a:buNone/>
            </a:pPr>
            <a:endParaRPr lang="en-GB" b="1" dirty="0"/>
          </a:p>
          <a:p>
            <a:pPr marL="285750" indent="-285750"/>
            <a:r>
              <a:rPr lang="en-GB" dirty="0"/>
              <a:t>Sensor mounting height</a:t>
            </a:r>
          </a:p>
          <a:p>
            <a:pPr marL="285750" indent="-285750"/>
            <a:r>
              <a:rPr lang="en-GB" dirty="0"/>
              <a:t>Tilt setup - Automatic</a:t>
            </a:r>
          </a:p>
          <a:p>
            <a:pPr marL="285750" indent="-285750"/>
            <a:endParaRPr lang="en-GB" dirty="0"/>
          </a:p>
          <a:p>
            <a:pPr marL="0" indent="0">
              <a:buNone/>
            </a:pPr>
            <a:r>
              <a:rPr lang="en-GB" b="1" dirty="0"/>
              <a:t>Tip:</a:t>
            </a:r>
            <a:endParaRPr lang="en-GB" dirty="0"/>
          </a:p>
          <a:p>
            <a:pPr marL="0" indent="0">
              <a:buNone/>
            </a:pPr>
            <a:endParaRPr lang="en-GB" dirty="0"/>
          </a:p>
          <a:p>
            <a:pPr marL="0" indent="0">
              <a:buNone/>
            </a:pPr>
            <a:r>
              <a:rPr lang="en-GB" dirty="0"/>
              <a:t>Please note that the sensor will detect any tilt, we understand not every surface is perfectly 0 degrees. </a:t>
            </a:r>
          </a:p>
          <a:p>
            <a:pPr marL="0" indent="0">
              <a:buNone/>
            </a:pPr>
            <a:endParaRPr lang="en-GB" dirty="0"/>
          </a:p>
          <a:p>
            <a:pPr marL="0" indent="0">
              <a:buNone/>
            </a:pPr>
            <a:r>
              <a:rPr lang="en-GB" b="0" i="0" u="none" strike="noStrike" dirty="0">
                <a:solidFill>
                  <a:srgbClr val="333333"/>
                </a:solidFill>
                <a:effectLst/>
                <a:latin typeface="Arial" panose="020B0604020202020204" pitchFamily="34" charset="0"/>
              </a:rPr>
              <a:t>Our sensor supports a tilt of max. +5°/-5° in the Y-axis and max. +15°/-15° in the X-axis only. Anything that detects over these values, please adjust the sensor. </a:t>
            </a:r>
            <a:endParaRPr lang="en-GB" dirty="0"/>
          </a:p>
          <a:p>
            <a:pPr marL="0" indent="0">
              <a:buNone/>
            </a:pPr>
            <a:endParaRPr lang="en-GB" b="1" dirty="0"/>
          </a:p>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7D92B396-BA76-9349-700E-6DFEE5364B7F}"/>
              </a:ext>
            </a:extLst>
          </p:cNvPr>
          <p:cNvPicPr>
            <a:picLocks noChangeAspect="1"/>
          </p:cNvPicPr>
          <p:nvPr/>
        </p:nvPicPr>
        <p:blipFill>
          <a:blip r:embed="rId3"/>
          <a:stretch>
            <a:fillRect/>
          </a:stretch>
        </p:blipFill>
        <p:spPr>
          <a:xfrm>
            <a:off x="1905718" y="2377438"/>
            <a:ext cx="3832034" cy="2829505"/>
          </a:xfrm>
          <a:prstGeom prst="rect">
            <a:avLst/>
          </a:prstGeom>
        </p:spPr>
      </p:pic>
    </p:spTree>
    <p:extLst>
      <p:ext uri="{BB962C8B-B14F-4D97-AF65-F5344CB8AC3E}">
        <p14:creationId xmlns:p14="http://schemas.microsoft.com/office/powerpoint/2010/main" val="2186800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0"/>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Configuration for EN-1</a:t>
            </a:r>
            <a:endParaRPr dirty="0"/>
          </a:p>
        </p:txBody>
      </p:sp>
      <p:sp>
        <p:nvSpPr>
          <p:cNvPr id="728" name="Google Shape;728;p70"/>
          <p:cNvSpPr txBox="1">
            <a:spLocks noGrp="1"/>
          </p:cNvSpPr>
          <p:nvPr>
            <p:ph type="body" idx="1"/>
          </p:nvPr>
        </p:nvSpPr>
        <p:spPr>
          <a:xfrm>
            <a:off x="6884926" y="2260336"/>
            <a:ext cx="5135508" cy="36077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Recalibration</a:t>
            </a:r>
          </a:p>
          <a:p>
            <a:pPr marL="0" lvl="0" indent="0" algn="l" rtl="0">
              <a:spcBef>
                <a:spcPts val="0"/>
              </a:spcBef>
              <a:spcAft>
                <a:spcPts val="0"/>
              </a:spcAft>
              <a:buNone/>
            </a:pPr>
            <a:endParaRPr lang="en-GB" b="1" dirty="0"/>
          </a:p>
          <a:p>
            <a:pPr marL="285750" indent="-285750"/>
            <a:r>
              <a:rPr lang="en-GB" dirty="0"/>
              <a:t>New recalibration can be applied - Apply</a:t>
            </a:r>
          </a:p>
          <a:p>
            <a:pPr marL="285750" indent="-285750"/>
            <a:endParaRPr lang="en-GB" dirty="0"/>
          </a:p>
          <a:p>
            <a:pPr marL="0" indent="0">
              <a:buNone/>
            </a:pPr>
            <a:endParaRPr lang="en-GB" b="1"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48106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3" name="Picture Placeholder 2" descr="A person with a beard smiling&#10;&#10;Description automatically generated with low confidence">
            <a:extLst>
              <a:ext uri="{FF2B5EF4-FFF2-40B4-BE49-F238E27FC236}">
                <a16:creationId xmlns:a16="http://schemas.microsoft.com/office/drawing/2014/main" id="{D99F44D6-6165-4033-30C5-BE2801DA2043}"/>
              </a:ext>
            </a:extLst>
          </p:cNvPr>
          <p:cNvPicPr>
            <a:picLocks noGrp="1" noChangeAspect="1"/>
          </p:cNvPicPr>
          <p:nvPr>
            <p:ph type="pic" idx="2"/>
          </p:nvPr>
        </p:nvPicPr>
        <p:blipFill>
          <a:blip r:embed="rId3"/>
          <a:srcRect l="9262" r="9262"/>
          <a:stretch>
            <a:fillRect/>
          </a:stretch>
        </p:blipFill>
        <p:spPr>
          <a:xfrm>
            <a:off x="7731125" y="1878013"/>
            <a:ext cx="3260725" cy="3775075"/>
          </a:xfrm>
          <a:prstGeom prst="rect">
            <a:avLst/>
          </a:prstGeom>
        </p:spPr>
      </p:pic>
      <p:sp>
        <p:nvSpPr>
          <p:cNvPr id="737" name="Google Shape;737;p71"/>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Introductions</a:t>
            </a:r>
            <a:endParaRPr dirty="0"/>
          </a:p>
        </p:txBody>
      </p:sp>
      <p:sp>
        <p:nvSpPr>
          <p:cNvPr id="738" name="Google Shape;738;p71"/>
          <p:cNvSpPr txBox="1">
            <a:spLocks noGrp="1"/>
          </p:cNvSpPr>
          <p:nvPr>
            <p:ph type="body" idx="1"/>
          </p:nvPr>
        </p:nvSpPr>
        <p:spPr>
          <a:xfrm>
            <a:off x="1284903" y="1878675"/>
            <a:ext cx="5576700" cy="324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David Whiley</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Implementation Specialist</a:t>
            </a:r>
          </a:p>
        </p:txBody>
      </p:sp>
    </p:spTree>
    <p:extLst>
      <p:ext uri="{BB962C8B-B14F-4D97-AF65-F5344CB8AC3E}">
        <p14:creationId xmlns:p14="http://schemas.microsoft.com/office/powerpoint/2010/main" val="1554528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0"/>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Configuration for EN-1 - checks</a:t>
            </a:r>
            <a:endParaRPr dirty="0"/>
          </a:p>
        </p:txBody>
      </p:sp>
      <p:sp>
        <p:nvSpPr>
          <p:cNvPr id="728" name="Google Shape;728;p70"/>
          <p:cNvSpPr txBox="1">
            <a:spLocks noGrp="1"/>
          </p:cNvSpPr>
          <p:nvPr>
            <p:ph type="body" idx="1"/>
          </p:nvPr>
        </p:nvSpPr>
        <p:spPr>
          <a:xfrm>
            <a:off x="6884926" y="2260336"/>
            <a:ext cx="5135508" cy="36077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Toolbox</a:t>
            </a:r>
          </a:p>
          <a:p>
            <a:pPr marL="0" lvl="0" indent="0" algn="l" rtl="0">
              <a:spcBef>
                <a:spcPts val="0"/>
              </a:spcBef>
              <a:spcAft>
                <a:spcPts val="0"/>
              </a:spcAft>
              <a:buNone/>
            </a:pPr>
            <a:endParaRPr lang="en-GB" b="1" dirty="0"/>
          </a:p>
          <a:p>
            <a:pPr marL="285750" indent="-285750"/>
            <a:r>
              <a:rPr lang="en-GB" dirty="0"/>
              <a:t>Lens check – make sure clean and no obstructions</a:t>
            </a:r>
          </a:p>
          <a:p>
            <a:pPr marL="285750" indent="-285750"/>
            <a:r>
              <a:rPr lang="en-GB" dirty="0"/>
              <a:t>Stereo check. </a:t>
            </a:r>
          </a:p>
          <a:p>
            <a:pPr marL="285750" indent="-285750"/>
            <a:endParaRPr lang="en-GB" dirty="0"/>
          </a:p>
          <a:p>
            <a:pPr marL="0" indent="0">
              <a:buNone/>
            </a:pPr>
            <a:r>
              <a:rPr lang="en-GB" b="1" dirty="0"/>
              <a:t>Tip</a:t>
            </a:r>
          </a:p>
          <a:p>
            <a:pPr marL="0" indent="0">
              <a:buNone/>
            </a:pPr>
            <a:endParaRPr lang="en-GB" b="1" dirty="0"/>
          </a:p>
          <a:p>
            <a:pPr marL="0" indent="0">
              <a:buNone/>
            </a:pPr>
            <a:r>
              <a:rPr lang="en-GB" dirty="0"/>
              <a:t>For stereo check. Dark blue is what the sensor can detect as the floor. If this looks right then continue, if not check the image setup step.</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734047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e5311365db_0_17"/>
          <p:cNvSpPr txBox="1">
            <a:spLocks noGrp="1"/>
          </p:cNvSpPr>
          <p:nvPr>
            <p:ph type="body" idx="1"/>
          </p:nvPr>
        </p:nvSpPr>
        <p:spPr>
          <a:xfrm>
            <a:off x="0" y="482521"/>
            <a:ext cx="6096000" cy="536044"/>
          </a:xfrm>
          <a:prstGeom prst="rect">
            <a:avLst/>
          </a:prstGeom>
          <a:noFill/>
          <a:ln>
            <a:noFill/>
          </a:ln>
        </p:spPr>
        <p:txBody>
          <a:bodyPr spcFirstLastPara="1" wrap="square" lIns="25400" tIns="25400" rIns="25400" bIns="25400" anchor="t" anchorCtr="0">
            <a:spAutoFit/>
          </a:bodyPr>
          <a:lstStyle/>
          <a:p>
            <a:r>
              <a:rPr lang="en-US" dirty="0"/>
              <a:t>EN-1 Tool - Commissioning</a:t>
            </a:r>
            <a:endParaRPr dirty="0"/>
          </a:p>
        </p:txBody>
      </p:sp>
      <p:sp>
        <p:nvSpPr>
          <p:cNvPr id="429" name="Google Shape;429;ge5311365db_0_17"/>
          <p:cNvSpPr/>
          <p:nvPr/>
        </p:nvSpPr>
        <p:spPr>
          <a:xfrm>
            <a:off x="2908300" y="4368800"/>
            <a:ext cx="27510150" cy="0"/>
          </a:xfrm>
          <a:prstGeom prst="rect">
            <a:avLst/>
          </a:prstGeom>
          <a:noFill/>
          <a:ln>
            <a:noFill/>
          </a:ln>
        </p:spPr>
        <p:txBody>
          <a:bodyPr spcFirstLastPara="1" wrap="square" lIns="45713" tIns="22850" rIns="45713" bIns="22850" anchor="ctr" anchorCtr="0">
            <a:noAutofit/>
          </a:bodyPr>
          <a:lstStyle/>
          <a:p>
            <a:endParaRPr sz="700"/>
          </a:p>
        </p:txBody>
      </p:sp>
      <p:sp>
        <p:nvSpPr>
          <p:cNvPr id="430" name="Google Shape;430;ge5311365db_0_17"/>
          <p:cNvSpPr/>
          <p:nvPr/>
        </p:nvSpPr>
        <p:spPr>
          <a:xfrm>
            <a:off x="4292600" y="2449207"/>
            <a:ext cx="17923350" cy="0"/>
          </a:xfrm>
          <a:prstGeom prst="rect">
            <a:avLst/>
          </a:prstGeom>
          <a:noFill/>
          <a:ln>
            <a:noFill/>
          </a:ln>
        </p:spPr>
        <p:txBody>
          <a:bodyPr spcFirstLastPara="1" wrap="square" lIns="45713" tIns="22850" rIns="45713" bIns="22850" anchor="ctr" anchorCtr="0">
            <a:noAutofit/>
          </a:bodyPr>
          <a:lstStyle/>
          <a:p>
            <a:endParaRPr sz="700"/>
          </a:p>
        </p:txBody>
      </p:sp>
      <p:sp>
        <p:nvSpPr>
          <p:cNvPr id="431" name="Google Shape;431;ge5311365db_0_17"/>
          <p:cNvSpPr/>
          <p:nvPr/>
        </p:nvSpPr>
        <p:spPr>
          <a:xfrm>
            <a:off x="4359434" y="4098312"/>
            <a:ext cx="14171850" cy="0"/>
          </a:xfrm>
          <a:prstGeom prst="rect">
            <a:avLst/>
          </a:prstGeom>
          <a:noFill/>
          <a:ln>
            <a:noFill/>
          </a:ln>
        </p:spPr>
        <p:txBody>
          <a:bodyPr spcFirstLastPara="1" wrap="square" lIns="45713" tIns="22850" rIns="45713" bIns="22850" anchor="ctr" anchorCtr="0">
            <a:noAutofit/>
          </a:bodyPr>
          <a:lstStyle/>
          <a:p>
            <a:endParaRPr sz="700"/>
          </a:p>
        </p:txBody>
      </p:sp>
      <p:sp>
        <p:nvSpPr>
          <p:cNvPr id="432" name="Google Shape;432;ge5311365db_0_17"/>
          <p:cNvSpPr/>
          <p:nvPr/>
        </p:nvSpPr>
        <p:spPr>
          <a:xfrm>
            <a:off x="4359433" y="4735206"/>
            <a:ext cx="18482700" cy="0"/>
          </a:xfrm>
          <a:prstGeom prst="rect">
            <a:avLst/>
          </a:prstGeom>
          <a:noFill/>
          <a:ln>
            <a:noFill/>
          </a:ln>
        </p:spPr>
        <p:txBody>
          <a:bodyPr spcFirstLastPara="1" wrap="square" lIns="45713" tIns="22850" rIns="45713" bIns="22850" anchor="ctr" anchorCtr="0">
            <a:noAutofit/>
          </a:bodyPr>
          <a:lstStyle/>
          <a:p>
            <a:endParaRPr sz="700"/>
          </a:p>
        </p:txBody>
      </p:sp>
      <p:sp>
        <p:nvSpPr>
          <p:cNvPr id="433" name="Google Shape;433;ge5311365db_0_17"/>
          <p:cNvSpPr txBox="1"/>
          <p:nvPr/>
        </p:nvSpPr>
        <p:spPr>
          <a:xfrm>
            <a:off x="0" y="1922925"/>
            <a:ext cx="5455050" cy="4845450"/>
          </a:xfrm>
          <a:prstGeom prst="rect">
            <a:avLst/>
          </a:prstGeom>
          <a:noFill/>
          <a:ln>
            <a:noFill/>
          </a:ln>
        </p:spPr>
        <p:txBody>
          <a:bodyPr spcFirstLastPara="1" wrap="square" lIns="45713" tIns="45713" rIns="45713" bIns="45713" anchor="t" anchorCtr="0">
            <a:noAutofit/>
          </a:bodyPr>
          <a:lstStyle/>
          <a:p>
            <a:r>
              <a:rPr lang="en-US" sz="2400" dirty="0"/>
              <a:t>Sensor Settings</a:t>
            </a:r>
            <a:endParaRPr sz="700" dirty="0"/>
          </a:p>
          <a:p>
            <a:pPr marL="342900" indent="-342900">
              <a:buSzPts val="4800"/>
              <a:buFont typeface="Arial"/>
              <a:buChar char="•"/>
            </a:pPr>
            <a:r>
              <a:rPr lang="en-US" sz="2400" dirty="0"/>
              <a:t>Network</a:t>
            </a:r>
            <a:endParaRPr sz="700" dirty="0"/>
          </a:p>
          <a:p>
            <a:pPr marL="342900" indent="-342900">
              <a:buSzPts val="4800"/>
              <a:buFont typeface="Arial"/>
              <a:buChar char="•"/>
            </a:pPr>
            <a:r>
              <a:rPr lang="en-US" sz="2400" dirty="0"/>
              <a:t>Sensor Name</a:t>
            </a:r>
            <a:endParaRPr sz="700" dirty="0"/>
          </a:p>
          <a:p>
            <a:pPr marL="342900" indent="-342900">
              <a:buSzPts val="4800"/>
              <a:buFont typeface="Arial"/>
              <a:buChar char="•"/>
            </a:pPr>
            <a:r>
              <a:rPr lang="en-US" sz="2400" dirty="0"/>
              <a:t>Mounting height</a:t>
            </a:r>
            <a:endParaRPr sz="700" dirty="0"/>
          </a:p>
          <a:p>
            <a:pPr marL="342900" indent="-342900">
              <a:buSzPts val="4800"/>
              <a:buFont typeface="Arial"/>
              <a:buChar char="•"/>
            </a:pPr>
            <a:r>
              <a:rPr lang="en-US" sz="2400" dirty="0"/>
              <a:t>Person size</a:t>
            </a:r>
            <a:endParaRPr sz="700" dirty="0"/>
          </a:p>
          <a:p>
            <a:pPr marL="342900" indent="-190500">
              <a:buSzPts val="4800"/>
            </a:pPr>
            <a:endParaRPr sz="2400" dirty="0"/>
          </a:p>
          <a:p>
            <a:pPr marL="342900" indent="-190500">
              <a:buSzPts val="4800"/>
            </a:pPr>
            <a:endParaRPr sz="2400" dirty="0"/>
          </a:p>
          <a:p>
            <a:pPr marL="342900" indent="-190500">
              <a:buSzPts val="4800"/>
            </a:pPr>
            <a:endParaRPr sz="1600" dirty="0"/>
          </a:p>
        </p:txBody>
      </p:sp>
      <p:sp>
        <p:nvSpPr>
          <p:cNvPr id="434" name="Google Shape;434;ge5311365db_0_17"/>
          <p:cNvSpPr/>
          <p:nvPr/>
        </p:nvSpPr>
        <p:spPr>
          <a:xfrm>
            <a:off x="5396211" y="4376089"/>
            <a:ext cx="15787050" cy="0"/>
          </a:xfrm>
          <a:prstGeom prst="rect">
            <a:avLst/>
          </a:prstGeom>
          <a:noFill/>
          <a:ln>
            <a:noFill/>
          </a:ln>
        </p:spPr>
        <p:txBody>
          <a:bodyPr spcFirstLastPara="1" wrap="square" lIns="45713" tIns="22850" rIns="45713" bIns="22850" anchor="ctr" anchorCtr="0">
            <a:noAutofit/>
          </a:bodyPr>
          <a:lstStyle/>
          <a:p>
            <a:endParaRPr sz="700"/>
          </a:p>
        </p:txBody>
      </p:sp>
      <p:pic>
        <p:nvPicPr>
          <p:cNvPr id="435" name="Google Shape;435;ge5311365db_0_17"/>
          <p:cNvPicPr preferRelativeResize="0"/>
          <p:nvPr/>
        </p:nvPicPr>
        <p:blipFill rotWithShape="1">
          <a:blip r:embed="rId3">
            <a:alphaModFix/>
          </a:blip>
          <a:srcRect/>
          <a:stretch/>
        </p:blipFill>
        <p:spPr>
          <a:xfrm>
            <a:off x="5113866" y="2036456"/>
            <a:ext cx="6743606" cy="342944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e5311365db_0_28"/>
          <p:cNvSpPr/>
          <p:nvPr/>
        </p:nvSpPr>
        <p:spPr>
          <a:xfrm>
            <a:off x="2908300" y="4368800"/>
            <a:ext cx="27510150" cy="0"/>
          </a:xfrm>
          <a:prstGeom prst="rect">
            <a:avLst/>
          </a:prstGeom>
          <a:noFill/>
          <a:ln>
            <a:noFill/>
          </a:ln>
        </p:spPr>
        <p:txBody>
          <a:bodyPr spcFirstLastPara="1" wrap="square" lIns="45713" tIns="22850" rIns="45713" bIns="22850" anchor="ctr" anchorCtr="0">
            <a:noAutofit/>
          </a:bodyPr>
          <a:lstStyle/>
          <a:p>
            <a:endParaRPr sz="700"/>
          </a:p>
        </p:txBody>
      </p:sp>
      <p:sp>
        <p:nvSpPr>
          <p:cNvPr id="441" name="Google Shape;441;ge5311365db_0_28"/>
          <p:cNvSpPr/>
          <p:nvPr/>
        </p:nvSpPr>
        <p:spPr>
          <a:xfrm>
            <a:off x="4292600" y="2449207"/>
            <a:ext cx="17923350" cy="0"/>
          </a:xfrm>
          <a:prstGeom prst="rect">
            <a:avLst/>
          </a:prstGeom>
          <a:noFill/>
          <a:ln>
            <a:noFill/>
          </a:ln>
        </p:spPr>
        <p:txBody>
          <a:bodyPr spcFirstLastPara="1" wrap="square" lIns="45713" tIns="22850" rIns="45713" bIns="22850" anchor="ctr" anchorCtr="0">
            <a:noAutofit/>
          </a:bodyPr>
          <a:lstStyle/>
          <a:p>
            <a:endParaRPr sz="700"/>
          </a:p>
        </p:txBody>
      </p:sp>
      <p:sp>
        <p:nvSpPr>
          <p:cNvPr id="442" name="Google Shape;442;ge5311365db_0_28"/>
          <p:cNvSpPr/>
          <p:nvPr/>
        </p:nvSpPr>
        <p:spPr>
          <a:xfrm>
            <a:off x="4359434" y="4098312"/>
            <a:ext cx="14171850" cy="0"/>
          </a:xfrm>
          <a:prstGeom prst="rect">
            <a:avLst/>
          </a:prstGeom>
          <a:noFill/>
          <a:ln>
            <a:noFill/>
          </a:ln>
        </p:spPr>
        <p:txBody>
          <a:bodyPr spcFirstLastPara="1" wrap="square" lIns="45713" tIns="22850" rIns="45713" bIns="22850" anchor="ctr" anchorCtr="0">
            <a:noAutofit/>
          </a:bodyPr>
          <a:lstStyle/>
          <a:p>
            <a:endParaRPr sz="700"/>
          </a:p>
        </p:txBody>
      </p:sp>
      <p:sp>
        <p:nvSpPr>
          <p:cNvPr id="443" name="Google Shape;443;ge5311365db_0_28"/>
          <p:cNvSpPr/>
          <p:nvPr/>
        </p:nvSpPr>
        <p:spPr>
          <a:xfrm>
            <a:off x="4359433" y="4735206"/>
            <a:ext cx="18482700" cy="0"/>
          </a:xfrm>
          <a:prstGeom prst="rect">
            <a:avLst/>
          </a:prstGeom>
          <a:noFill/>
          <a:ln>
            <a:noFill/>
          </a:ln>
        </p:spPr>
        <p:txBody>
          <a:bodyPr spcFirstLastPara="1" wrap="square" lIns="45713" tIns="22850" rIns="45713" bIns="22850" anchor="ctr" anchorCtr="0">
            <a:noAutofit/>
          </a:bodyPr>
          <a:lstStyle/>
          <a:p>
            <a:endParaRPr sz="700"/>
          </a:p>
        </p:txBody>
      </p:sp>
      <p:sp>
        <p:nvSpPr>
          <p:cNvPr id="444" name="Google Shape;444;ge5311365db_0_28"/>
          <p:cNvSpPr txBox="1"/>
          <p:nvPr/>
        </p:nvSpPr>
        <p:spPr>
          <a:xfrm>
            <a:off x="0" y="1922925"/>
            <a:ext cx="3748650" cy="4845450"/>
          </a:xfrm>
          <a:prstGeom prst="rect">
            <a:avLst/>
          </a:prstGeom>
          <a:noFill/>
          <a:ln>
            <a:noFill/>
          </a:ln>
        </p:spPr>
        <p:txBody>
          <a:bodyPr spcFirstLastPara="1" wrap="square" lIns="45713" tIns="45713" rIns="45713" bIns="45713" anchor="t" anchorCtr="0">
            <a:noAutofit/>
          </a:bodyPr>
          <a:lstStyle/>
          <a:p>
            <a:r>
              <a:rPr lang="en-US" sz="2400" dirty="0"/>
              <a:t>Marking the floor</a:t>
            </a:r>
            <a:endParaRPr sz="700" dirty="0"/>
          </a:p>
          <a:p>
            <a:pPr marL="342900" indent="-342900">
              <a:buSzPts val="4800"/>
              <a:buFont typeface="Arial"/>
              <a:buChar char="•"/>
            </a:pPr>
            <a:r>
              <a:rPr lang="en-US" sz="1600" dirty="0"/>
              <a:t>A masked area on the floor will indicate the space the sensor will capture</a:t>
            </a:r>
            <a:endParaRPr sz="1600" dirty="0"/>
          </a:p>
          <a:p>
            <a:pPr marL="342900" indent="-292100">
              <a:buSzPts val="3200"/>
              <a:buChar char="•"/>
            </a:pPr>
            <a:r>
              <a:rPr lang="en-US" sz="1600" dirty="0"/>
              <a:t>Exclude walls and furniture</a:t>
            </a:r>
            <a:endParaRPr sz="1600" dirty="0"/>
          </a:p>
          <a:p>
            <a:pPr marL="342900" indent="-342900">
              <a:buSzPts val="4800"/>
              <a:buFont typeface="Arial"/>
              <a:buChar char="•"/>
            </a:pPr>
            <a:r>
              <a:rPr lang="en-US" sz="1600" dirty="0"/>
              <a:t>The floor is marked or </a:t>
            </a:r>
            <a:r>
              <a:rPr lang="en-US" sz="1600" b="1" dirty="0"/>
              <a:t>masked</a:t>
            </a:r>
            <a:r>
              <a:rPr lang="en-US" sz="1600" dirty="0"/>
              <a:t> by selecting the drawing tool “Floor” and directly drawing the whole floor as a polygon in the scene</a:t>
            </a:r>
            <a:endParaRPr sz="700" dirty="0"/>
          </a:p>
          <a:p>
            <a:pPr marL="342900" indent="-190500">
              <a:buSzPts val="4800"/>
            </a:pPr>
            <a:endParaRPr sz="1600" dirty="0"/>
          </a:p>
        </p:txBody>
      </p:sp>
      <p:sp>
        <p:nvSpPr>
          <p:cNvPr id="445" name="Google Shape;445;ge5311365db_0_28"/>
          <p:cNvSpPr/>
          <p:nvPr/>
        </p:nvSpPr>
        <p:spPr>
          <a:xfrm>
            <a:off x="5396211" y="4376089"/>
            <a:ext cx="15787050" cy="0"/>
          </a:xfrm>
          <a:prstGeom prst="rect">
            <a:avLst/>
          </a:prstGeom>
          <a:noFill/>
          <a:ln>
            <a:noFill/>
          </a:ln>
        </p:spPr>
        <p:txBody>
          <a:bodyPr spcFirstLastPara="1" wrap="square" lIns="45713" tIns="22850" rIns="45713" bIns="22850" anchor="ctr" anchorCtr="0">
            <a:noAutofit/>
          </a:bodyPr>
          <a:lstStyle/>
          <a:p>
            <a:endParaRPr sz="700"/>
          </a:p>
        </p:txBody>
      </p:sp>
      <p:sp>
        <p:nvSpPr>
          <p:cNvPr id="446" name="Google Shape;446;ge5311365db_0_28"/>
          <p:cNvSpPr/>
          <p:nvPr/>
        </p:nvSpPr>
        <p:spPr>
          <a:xfrm>
            <a:off x="0" y="0"/>
            <a:ext cx="12192000" cy="0"/>
          </a:xfrm>
          <a:prstGeom prst="rect">
            <a:avLst/>
          </a:prstGeom>
          <a:noFill/>
          <a:ln>
            <a:noFill/>
          </a:ln>
        </p:spPr>
        <p:txBody>
          <a:bodyPr spcFirstLastPara="1" wrap="square" lIns="45713" tIns="22850" rIns="45713" bIns="22850" anchor="ctr" anchorCtr="0">
            <a:noAutofit/>
          </a:bodyPr>
          <a:lstStyle/>
          <a:p>
            <a:endParaRPr sz="700"/>
          </a:p>
        </p:txBody>
      </p:sp>
      <p:sp>
        <p:nvSpPr>
          <p:cNvPr id="447" name="Google Shape;447;ge5311365db_0_28"/>
          <p:cNvSpPr/>
          <p:nvPr/>
        </p:nvSpPr>
        <p:spPr>
          <a:xfrm>
            <a:off x="0" y="0"/>
            <a:ext cx="12192000" cy="0"/>
          </a:xfrm>
          <a:prstGeom prst="rect">
            <a:avLst/>
          </a:prstGeom>
          <a:noFill/>
          <a:ln>
            <a:noFill/>
          </a:ln>
        </p:spPr>
        <p:txBody>
          <a:bodyPr spcFirstLastPara="1" wrap="square" lIns="45713" tIns="22850" rIns="45713" bIns="22850" anchor="ctr" anchorCtr="0">
            <a:noAutofit/>
          </a:bodyPr>
          <a:lstStyle/>
          <a:p>
            <a:endParaRPr sz="700"/>
          </a:p>
        </p:txBody>
      </p:sp>
      <p:sp>
        <p:nvSpPr>
          <p:cNvPr id="448" name="Google Shape;448;ge5311365db_0_28"/>
          <p:cNvSpPr/>
          <p:nvPr/>
        </p:nvSpPr>
        <p:spPr>
          <a:xfrm>
            <a:off x="4622800" y="4267014"/>
            <a:ext cx="23341950" cy="0"/>
          </a:xfrm>
          <a:prstGeom prst="rect">
            <a:avLst/>
          </a:prstGeom>
          <a:noFill/>
          <a:ln>
            <a:noFill/>
          </a:ln>
        </p:spPr>
        <p:txBody>
          <a:bodyPr spcFirstLastPara="1" wrap="square" lIns="45713" tIns="22850" rIns="45713" bIns="22850" anchor="ctr" anchorCtr="0">
            <a:noAutofit/>
          </a:bodyPr>
          <a:lstStyle/>
          <a:p>
            <a:endParaRPr sz="700"/>
          </a:p>
        </p:txBody>
      </p:sp>
      <p:sp>
        <p:nvSpPr>
          <p:cNvPr id="449" name="Google Shape;449;ge5311365db_0_28"/>
          <p:cNvSpPr/>
          <p:nvPr/>
        </p:nvSpPr>
        <p:spPr>
          <a:xfrm>
            <a:off x="0" y="0"/>
            <a:ext cx="12192000" cy="0"/>
          </a:xfrm>
          <a:prstGeom prst="rect">
            <a:avLst/>
          </a:prstGeom>
          <a:noFill/>
          <a:ln>
            <a:noFill/>
          </a:ln>
        </p:spPr>
        <p:txBody>
          <a:bodyPr spcFirstLastPara="1" wrap="square" lIns="45713" tIns="22850" rIns="45713" bIns="22850" anchor="ctr" anchorCtr="0">
            <a:noAutofit/>
          </a:bodyPr>
          <a:lstStyle/>
          <a:p>
            <a:endParaRPr sz="700"/>
          </a:p>
        </p:txBody>
      </p:sp>
      <p:sp>
        <p:nvSpPr>
          <p:cNvPr id="450" name="Google Shape;450;ge5311365db_0_28"/>
          <p:cNvSpPr txBox="1">
            <a:spLocks noGrp="1"/>
          </p:cNvSpPr>
          <p:nvPr>
            <p:ph type="body" idx="1"/>
          </p:nvPr>
        </p:nvSpPr>
        <p:spPr>
          <a:xfrm>
            <a:off x="0" y="482521"/>
            <a:ext cx="6096000" cy="536044"/>
          </a:xfrm>
          <a:prstGeom prst="rect">
            <a:avLst/>
          </a:prstGeom>
          <a:noFill/>
          <a:ln>
            <a:noFill/>
          </a:ln>
        </p:spPr>
        <p:txBody>
          <a:bodyPr spcFirstLastPara="1" wrap="square" lIns="25400" tIns="25400" rIns="25400" bIns="25400" anchor="t" anchorCtr="0">
            <a:spAutoFit/>
          </a:bodyPr>
          <a:lstStyle/>
          <a:p>
            <a:r>
              <a:rPr lang="en-US"/>
              <a:t>EN-1 Tool - Commissioning</a:t>
            </a:r>
            <a:endParaRPr/>
          </a:p>
        </p:txBody>
      </p:sp>
      <p:pic>
        <p:nvPicPr>
          <p:cNvPr id="451" name="Google Shape;451;ge5311365db_0_28"/>
          <p:cNvPicPr preferRelativeResize="0"/>
          <p:nvPr/>
        </p:nvPicPr>
        <p:blipFill>
          <a:blip r:embed="rId3">
            <a:alphaModFix/>
          </a:blip>
          <a:stretch>
            <a:fillRect/>
          </a:stretch>
        </p:blipFill>
        <p:spPr>
          <a:xfrm>
            <a:off x="4072900" y="2066330"/>
            <a:ext cx="7450697" cy="4558650"/>
          </a:xfrm>
          <a:prstGeom prst="rect">
            <a:avLst/>
          </a:prstGeom>
          <a:noFill/>
          <a:ln>
            <a:noFill/>
          </a:ln>
        </p:spPr>
      </p:pic>
      <p:pic>
        <p:nvPicPr>
          <p:cNvPr id="452" name="Google Shape;452;ge5311365db_0_28"/>
          <p:cNvPicPr preferRelativeResize="0"/>
          <p:nvPr/>
        </p:nvPicPr>
        <p:blipFill rotWithShape="1">
          <a:blip r:embed="rId4">
            <a:alphaModFix/>
          </a:blip>
          <a:srcRect/>
          <a:stretch/>
        </p:blipFill>
        <p:spPr>
          <a:xfrm>
            <a:off x="10179610" y="3922981"/>
            <a:ext cx="1866900" cy="17589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e5311365db_0_66"/>
          <p:cNvSpPr/>
          <p:nvPr/>
        </p:nvSpPr>
        <p:spPr>
          <a:xfrm>
            <a:off x="2908300" y="4368800"/>
            <a:ext cx="27510150" cy="0"/>
          </a:xfrm>
          <a:prstGeom prst="rect">
            <a:avLst/>
          </a:prstGeom>
          <a:noFill/>
          <a:ln>
            <a:noFill/>
          </a:ln>
        </p:spPr>
        <p:txBody>
          <a:bodyPr spcFirstLastPara="1" wrap="square" lIns="45713" tIns="22850" rIns="45713" bIns="22850" anchor="ctr" anchorCtr="0">
            <a:noAutofit/>
          </a:bodyPr>
          <a:lstStyle/>
          <a:p>
            <a:endParaRPr sz="700"/>
          </a:p>
        </p:txBody>
      </p:sp>
      <p:sp>
        <p:nvSpPr>
          <p:cNvPr id="458" name="Google Shape;458;ge5311365db_0_66"/>
          <p:cNvSpPr/>
          <p:nvPr/>
        </p:nvSpPr>
        <p:spPr>
          <a:xfrm>
            <a:off x="4292600" y="2449207"/>
            <a:ext cx="17923350" cy="0"/>
          </a:xfrm>
          <a:prstGeom prst="rect">
            <a:avLst/>
          </a:prstGeom>
          <a:noFill/>
          <a:ln>
            <a:noFill/>
          </a:ln>
        </p:spPr>
        <p:txBody>
          <a:bodyPr spcFirstLastPara="1" wrap="square" lIns="45713" tIns="22850" rIns="45713" bIns="22850" anchor="ctr" anchorCtr="0">
            <a:noAutofit/>
          </a:bodyPr>
          <a:lstStyle/>
          <a:p>
            <a:endParaRPr sz="700"/>
          </a:p>
        </p:txBody>
      </p:sp>
      <p:sp>
        <p:nvSpPr>
          <p:cNvPr id="459" name="Google Shape;459;ge5311365db_0_66"/>
          <p:cNvSpPr/>
          <p:nvPr/>
        </p:nvSpPr>
        <p:spPr>
          <a:xfrm>
            <a:off x="4359434" y="4098312"/>
            <a:ext cx="14171850" cy="0"/>
          </a:xfrm>
          <a:prstGeom prst="rect">
            <a:avLst/>
          </a:prstGeom>
          <a:noFill/>
          <a:ln>
            <a:noFill/>
          </a:ln>
        </p:spPr>
        <p:txBody>
          <a:bodyPr spcFirstLastPara="1" wrap="square" lIns="45713" tIns="22850" rIns="45713" bIns="22850" anchor="ctr" anchorCtr="0">
            <a:noAutofit/>
          </a:bodyPr>
          <a:lstStyle/>
          <a:p>
            <a:endParaRPr sz="700"/>
          </a:p>
        </p:txBody>
      </p:sp>
      <p:sp>
        <p:nvSpPr>
          <p:cNvPr id="460" name="Google Shape;460;ge5311365db_0_66"/>
          <p:cNvSpPr/>
          <p:nvPr/>
        </p:nvSpPr>
        <p:spPr>
          <a:xfrm>
            <a:off x="4359433" y="4735206"/>
            <a:ext cx="18482700" cy="0"/>
          </a:xfrm>
          <a:prstGeom prst="rect">
            <a:avLst/>
          </a:prstGeom>
          <a:noFill/>
          <a:ln>
            <a:noFill/>
          </a:ln>
        </p:spPr>
        <p:txBody>
          <a:bodyPr spcFirstLastPara="1" wrap="square" lIns="45713" tIns="22850" rIns="45713" bIns="22850" anchor="ctr" anchorCtr="0">
            <a:noAutofit/>
          </a:bodyPr>
          <a:lstStyle/>
          <a:p>
            <a:endParaRPr sz="700"/>
          </a:p>
        </p:txBody>
      </p:sp>
      <p:sp>
        <p:nvSpPr>
          <p:cNvPr id="461" name="Google Shape;461;ge5311365db_0_66"/>
          <p:cNvSpPr txBox="1"/>
          <p:nvPr/>
        </p:nvSpPr>
        <p:spPr>
          <a:xfrm>
            <a:off x="0" y="1922925"/>
            <a:ext cx="3748650" cy="4845450"/>
          </a:xfrm>
          <a:prstGeom prst="rect">
            <a:avLst/>
          </a:prstGeom>
          <a:noFill/>
          <a:ln>
            <a:noFill/>
          </a:ln>
        </p:spPr>
        <p:txBody>
          <a:bodyPr spcFirstLastPara="1" wrap="square" lIns="45713" tIns="45713" rIns="45713" bIns="45713" anchor="t" anchorCtr="0">
            <a:noAutofit/>
          </a:bodyPr>
          <a:lstStyle/>
          <a:p>
            <a:r>
              <a:rPr lang="en-US" sz="2400"/>
              <a:t>Setup Count Lines</a:t>
            </a:r>
            <a:endParaRPr sz="700"/>
          </a:p>
          <a:p>
            <a:pPr marL="228600"/>
            <a:endParaRPr sz="700"/>
          </a:p>
          <a:p>
            <a:pPr marL="228600" indent="-215900">
              <a:buClr>
                <a:srgbClr val="222222"/>
              </a:buClr>
              <a:buSzPts val="3200"/>
              <a:buChar char="•"/>
            </a:pPr>
            <a:r>
              <a:rPr lang="en-US" sz="1600">
                <a:solidFill>
                  <a:srgbClr val="222222"/>
                </a:solidFill>
                <a:highlight>
                  <a:srgbClr val="FFFFFF"/>
                </a:highlight>
              </a:rPr>
              <a:t>The red and green dots within the green box represent the entryway's entry/exit points (known as start/stop points)</a:t>
            </a:r>
            <a:endParaRPr sz="1600">
              <a:solidFill>
                <a:srgbClr val="222222"/>
              </a:solidFill>
              <a:highlight>
                <a:srgbClr val="FFFFFF"/>
              </a:highlight>
            </a:endParaRPr>
          </a:p>
          <a:p>
            <a:pPr marL="228600" indent="-215900">
              <a:buClr>
                <a:srgbClr val="222222"/>
              </a:buClr>
              <a:buSzPts val="3200"/>
              <a:buChar char="•"/>
            </a:pPr>
            <a:r>
              <a:rPr lang="en-US" sz="1600">
                <a:solidFill>
                  <a:srgbClr val="222222"/>
                </a:solidFill>
                <a:highlight>
                  <a:srgbClr val="FFFFFF"/>
                </a:highlight>
              </a:rPr>
              <a:t>The count line should be behind the highest concentration of start/stop points.</a:t>
            </a:r>
            <a:endParaRPr sz="1600">
              <a:solidFill>
                <a:srgbClr val="222222"/>
              </a:solidFill>
              <a:highlight>
                <a:srgbClr val="FFFFFF"/>
              </a:highlight>
            </a:endParaRPr>
          </a:p>
          <a:p>
            <a:pPr marL="228600">
              <a:lnSpc>
                <a:spcPct val="115000"/>
              </a:lnSpc>
              <a:spcBef>
                <a:spcPts val="600"/>
              </a:spcBef>
            </a:pPr>
            <a:endParaRPr sz="1600">
              <a:solidFill>
                <a:srgbClr val="222222"/>
              </a:solidFill>
              <a:highlight>
                <a:srgbClr val="FFFFFF"/>
              </a:highlight>
            </a:endParaRPr>
          </a:p>
          <a:p>
            <a:pPr marL="228600">
              <a:spcBef>
                <a:spcPts val="600"/>
              </a:spcBef>
            </a:pPr>
            <a:endParaRPr sz="1600">
              <a:solidFill>
                <a:srgbClr val="222222"/>
              </a:solidFill>
              <a:highlight>
                <a:srgbClr val="FFFFFF"/>
              </a:highlight>
            </a:endParaRPr>
          </a:p>
          <a:p>
            <a:pPr marL="342900" indent="-190500">
              <a:buSzPts val="4800"/>
            </a:pPr>
            <a:endParaRPr sz="1600"/>
          </a:p>
        </p:txBody>
      </p:sp>
      <p:sp>
        <p:nvSpPr>
          <p:cNvPr id="462" name="Google Shape;462;ge5311365db_0_66"/>
          <p:cNvSpPr/>
          <p:nvPr/>
        </p:nvSpPr>
        <p:spPr>
          <a:xfrm>
            <a:off x="5396211" y="4376089"/>
            <a:ext cx="15787050" cy="0"/>
          </a:xfrm>
          <a:prstGeom prst="rect">
            <a:avLst/>
          </a:prstGeom>
          <a:noFill/>
          <a:ln>
            <a:noFill/>
          </a:ln>
        </p:spPr>
        <p:txBody>
          <a:bodyPr spcFirstLastPara="1" wrap="square" lIns="45713" tIns="22850" rIns="45713" bIns="22850" anchor="ctr" anchorCtr="0">
            <a:noAutofit/>
          </a:bodyPr>
          <a:lstStyle/>
          <a:p>
            <a:endParaRPr sz="700"/>
          </a:p>
        </p:txBody>
      </p:sp>
      <p:sp>
        <p:nvSpPr>
          <p:cNvPr id="463" name="Google Shape;463;ge5311365db_0_66"/>
          <p:cNvSpPr/>
          <p:nvPr/>
        </p:nvSpPr>
        <p:spPr>
          <a:xfrm>
            <a:off x="0" y="0"/>
            <a:ext cx="12192000" cy="0"/>
          </a:xfrm>
          <a:prstGeom prst="rect">
            <a:avLst/>
          </a:prstGeom>
          <a:noFill/>
          <a:ln>
            <a:noFill/>
          </a:ln>
        </p:spPr>
        <p:txBody>
          <a:bodyPr spcFirstLastPara="1" wrap="square" lIns="45713" tIns="22850" rIns="45713" bIns="22850" anchor="ctr" anchorCtr="0">
            <a:noAutofit/>
          </a:bodyPr>
          <a:lstStyle/>
          <a:p>
            <a:endParaRPr sz="700"/>
          </a:p>
        </p:txBody>
      </p:sp>
      <p:sp>
        <p:nvSpPr>
          <p:cNvPr id="464" name="Google Shape;464;ge5311365db_0_66"/>
          <p:cNvSpPr/>
          <p:nvPr/>
        </p:nvSpPr>
        <p:spPr>
          <a:xfrm>
            <a:off x="0" y="0"/>
            <a:ext cx="12192000" cy="0"/>
          </a:xfrm>
          <a:prstGeom prst="rect">
            <a:avLst/>
          </a:prstGeom>
          <a:noFill/>
          <a:ln>
            <a:noFill/>
          </a:ln>
        </p:spPr>
        <p:txBody>
          <a:bodyPr spcFirstLastPara="1" wrap="square" lIns="45713" tIns="22850" rIns="45713" bIns="22850" anchor="ctr" anchorCtr="0">
            <a:noAutofit/>
          </a:bodyPr>
          <a:lstStyle/>
          <a:p>
            <a:endParaRPr sz="700"/>
          </a:p>
        </p:txBody>
      </p:sp>
      <p:sp>
        <p:nvSpPr>
          <p:cNvPr id="465" name="Google Shape;465;ge5311365db_0_66"/>
          <p:cNvSpPr/>
          <p:nvPr/>
        </p:nvSpPr>
        <p:spPr>
          <a:xfrm>
            <a:off x="4622800" y="4267014"/>
            <a:ext cx="23341950" cy="0"/>
          </a:xfrm>
          <a:prstGeom prst="rect">
            <a:avLst/>
          </a:prstGeom>
          <a:noFill/>
          <a:ln>
            <a:noFill/>
          </a:ln>
        </p:spPr>
        <p:txBody>
          <a:bodyPr spcFirstLastPara="1" wrap="square" lIns="45713" tIns="22850" rIns="45713" bIns="22850" anchor="ctr" anchorCtr="0">
            <a:noAutofit/>
          </a:bodyPr>
          <a:lstStyle/>
          <a:p>
            <a:endParaRPr sz="700"/>
          </a:p>
        </p:txBody>
      </p:sp>
      <p:sp>
        <p:nvSpPr>
          <p:cNvPr id="466" name="Google Shape;466;ge5311365db_0_66"/>
          <p:cNvSpPr/>
          <p:nvPr/>
        </p:nvSpPr>
        <p:spPr>
          <a:xfrm>
            <a:off x="0" y="0"/>
            <a:ext cx="12192000" cy="0"/>
          </a:xfrm>
          <a:prstGeom prst="rect">
            <a:avLst/>
          </a:prstGeom>
          <a:noFill/>
          <a:ln>
            <a:noFill/>
          </a:ln>
        </p:spPr>
        <p:txBody>
          <a:bodyPr spcFirstLastPara="1" wrap="square" lIns="45713" tIns="22850" rIns="45713" bIns="22850" anchor="ctr" anchorCtr="0">
            <a:noAutofit/>
          </a:bodyPr>
          <a:lstStyle/>
          <a:p>
            <a:endParaRPr sz="700"/>
          </a:p>
        </p:txBody>
      </p:sp>
      <p:sp>
        <p:nvSpPr>
          <p:cNvPr id="467" name="Google Shape;467;ge5311365db_0_66"/>
          <p:cNvSpPr/>
          <p:nvPr/>
        </p:nvSpPr>
        <p:spPr>
          <a:xfrm>
            <a:off x="4724400" y="2826048"/>
            <a:ext cx="15005550" cy="0"/>
          </a:xfrm>
          <a:prstGeom prst="rect">
            <a:avLst/>
          </a:prstGeom>
          <a:noFill/>
          <a:ln>
            <a:noFill/>
          </a:ln>
        </p:spPr>
        <p:txBody>
          <a:bodyPr spcFirstLastPara="1" wrap="square" lIns="45713" tIns="22850" rIns="45713" bIns="22850" anchor="ctr" anchorCtr="0">
            <a:noAutofit/>
          </a:bodyPr>
          <a:lstStyle/>
          <a:p>
            <a:endParaRPr sz="700"/>
          </a:p>
        </p:txBody>
      </p:sp>
      <p:sp>
        <p:nvSpPr>
          <p:cNvPr id="468" name="Google Shape;468;ge5311365db_0_66"/>
          <p:cNvSpPr/>
          <p:nvPr/>
        </p:nvSpPr>
        <p:spPr>
          <a:xfrm>
            <a:off x="0" y="0"/>
            <a:ext cx="12192000" cy="0"/>
          </a:xfrm>
          <a:prstGeom prst="rect">
            <a:avLst/>
          </a:prstGeom>
          <a:noFill/>
          <a:ln>
            <a:noFill/>
          </a:ln>
        </p:spPr>
        <p:txBody>
          <a:bodyPr spcFirstLastPara="1" wrap="square" lIns="45713" tIns="22850" rIns="45713" bIns="22850" anchor="ctr" anchorCtr="0">
            <a:noAutofit/>
          </a:bodyPr>
          <a:lstStyle/>
          <a:p>
            <a:endParaRPr sz="700"/>
          </a:p>
        </p:txBody>
      </p:sp>
      <p:sp>
        <p:nvSpPr>
          <p:cNvPr id="469" name="Google Shape;469;ge5311365db_0_66"/>
          <p:cNvSpPr/>
          <p:nvPr/>
        </p:nvSpPr>
        <p:spPr>
          <a:xfrm>
            <a:off x="4114800" y="2122795"/>
            <a:ext cx="18370200" cy="0"/>
          </a:xfrm>
          <a:prstGeom prst="rect">
            <a:avLst/>
          </a:prstGeom>
          <a:noFill/>
          <a:ln>
            <a:noFill/>
          </a:ln>
        </p:spPr>
        <p:txBody>
          <a:bodyPr spcFirstLastPara="1" wrap="square" lIns="45713" tIns="22850" rIns="45713" bIns="22850" anchor="ctr" anchorCtr="0">
            <a:noAutofit/>
          </a:bodyPr>
          <a:lstStyle/>
          <a:p>
            <a:endParaRPr sz="700"/>
          </a:p>
        </p:txBody>
      </p:sp>
      <p:sp>
        <p:nvSpPr>
          <p:cNvPr id="470" name="Google Shape;470;ge5311365db_0_66"/>
          <p:cNvSpPr/>
          <p:nvPr/>
        </p:nvSpPr>
        <p:spPr>
          <a:xfrm>
            <a:off x="9025085" y="3609975"/>
            <a:ext cx="12192000" cy="0"/>
          </a:xfrm>
          <a:prstGeom prst="rect">
            <a:avLst/>
          </a:prstGeom>
          <a:noFill/>
          <a:ln>
            <a:noFill/>
          </a:ln>
        </p:spPr>
        <p:txBody>
          <a:bodyPr spcFirstLastPara="1" wrap="square" lIns="45713" tIns="22850" rIns="45713" bIns="22850" anchor="ctr" anchorCtr="0">
            <a:noAutofit/>
          </a:bodyPr>
          <a:lstStyle/>
          <a:p>
            <a:endParaRPr sz="700"/>
          </a:p>
        </p:txBody>
      </p:sp>
      <p:sp>
        <p:nvSpPr>
          <p:cNvPr id="471" name="Google Shape;471;ge5311365db_0_66"/>
          <p:cNvSpPr/>
          <p:nvPr/>
        </p:nvSpPr>
        <p:spPr>
          <a:xfrm>
            <a:off x="5537200" y="4273550"/>
            <a:ext cx="20681550" cy="0"/>
          </a:xfrm>
          <a:prstGeom prst="rect">
            <a:avLst/>
          </a:prstGeom>
          <a:noFill/>
          <a:ln>
            <a:noFill/>
          </a:ln>
        </p:spPr>
        <p:txBody>
          <a:bodyPr spcFirstLastPara="1" wrap="square" lIns="45713" tIns="22850" rIns="45713" bIns="22850" anchor="ctr" anchorCtr="0">
            <a:noAutofit/>
          </a:bodyPr>
          <a:lstStyle/>
          <a:p>
            <a:endParaRPr sz="700"/>
          </a:p>
        </p:txBody>
      </p:sp>
      <p:sp>
        <p:nvSpPr>
          <p:cNvPr id="472" name="Google Shape;472;ge5311365db_0_66"/>
          <p:cNvSpPr/>
          <p:nvPr/>
        </p:nvSpPr>
        <p:spPr>
          <a:xfrm>
            <a:off x="9952567" y="4098312"/>
            <a:ext cx="12192000" cy="0"/>
          </a:xfrm>
          <a:prstGeom prst="rect">
            <a:avLst/>
          </a:prstGeom>
          <a:noFill/>
          <a:ln>
            <a:noFill/>
          </a:ln>
        </p:spPr>
        <p:txBody>
          <a:bodyPr spcFirstLastPara="1" wrap="square" lIns="45713" tIns="22850" rIns="45713" bIns="22850" anchor="ctr" anchorCtr="0">
            <a:noAutofit/>
          </a:bodyPr>
          <a:lstStyle/>
          <a:p>
            <a:endParaRPr sz="700"/>
          </a:p>
        </p:txBody>
      </p:sp>
      <p:sp>
        <p:nvSpPr>
          <p:cNvPr id="473" name="Google Shape;473;ge5311365db_0_66"/>
          <p:cNvSpPr/>
          <p:nvPr/>
        </p:nvSpPr>
        <p:spPr>
          <a:xfrm>
            <a:off x="5045802" y="4375336"/>
            <a:ext cx="22707900" cy="0"/>
          </a:xfrm>
          <a:prstGeom prst="rect">
            <a:avLst/>
          </a:prstGeom>
          <a:noFill/>
          <a:ln>
            <a:noFill/>
          </a:ln>
        </p:spPr>
        <p:txBody>
          <a:bodyPr spcFirstLastPara="1" wrap="square" lIns="45713" tIns="22850" rIns="45713" bIns="22850" anchor="ctr" anchorCtr="0">
            <a:noAutofit/>
          </a:bodyPr>
          <a:lstStyle/>
          <a:p>
            <a:endParaRPr sz="700"/>
          </a:p>
        </p:txBody>
      </p:sp>
      <p:sp>
        <p:nvSpPr>
          <p:cNvPr id="474" name="Google Shape;474;ge5311365db_0_66"/>
          <p:cNvSpPr txBox="1">
            <a:spLocks noGrp="1"/>
          </p:cNvSpPr>
          <p:nvPr>
            <p:ph type="body" idx="1"/>
          </p:nvPr>
        </p:nvSpPr>
        <p:spPr>
          <a:xfrm>
            <a:off x="0" y="482521"/>
            <a:ext cx="6096000" cy="536044"/>
          </a:xfrm>
          <a:prstGeom prst="rect">
            <a:avLst/>
          </a:prstGeom>
          <a:noFill/>
          <a:ln>
            <a:noFill/>
          </a:ln>
        </p:spPr>
        <p:txBody>
          <a:bodyPr spcFirstLastPara="1" wrap="square" lIns="25400" tIns="25400" rIns="25400" bIns="25400" anchor="t" anchorCtr="0">
            <a:spAutoFit/>
          </a:bodyPr>
          <a:lstStyle/>
          <a:p>
            <a:r>
              <a:rPr lang="en-US"/>
              <a:t>EN-1 Tool - Commissioning</a:t>
            </a:r>
            <a:endParaRPr/>
          </a:p>
        </p:txBody>
      </p:sp>
      <p:pic>
        <p:nvPicPr>
          <p:cNvPr id="475" name="Google Shape;475;ge5311365db_0_66"/>
          <p:cNvPicPr preferRelativeResize="0"/>
          <p:nvPr/>
        </p:nvPicPr>
        <p:blipFill rotWithShape="1">
          <a:blip r:embed="rId3">
            <a:alphaModFix/>
          </a:blip>
          <a:srcRect b="8130"/>
          <a:stretch/>
        </p:blipFill>
        <p:spPr>
          <a:xfrm>
            <a:off x="3996163" y="1922925"/>
            <a:ext cx="7383288" cy="453398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e5311365db_0_44"/>
          <p:cNvSpPr/>
          <p:nvPr/>
        </p:nvSpPr>
        <p:spPr>
          <a:xfrm>
            <a:off x="2908300" y="4368800"/>
            <a:ext cx="27510150" cy="0"/>
          </a:xfrm>
          <a:prstGeom prst="rect">
            <a:avLst/>
          </a:prstGeom>
          <a:noFill/>
          <a:ln>
            <a:noFill/>
          </a:ln>
        </p:spPr>
        <p:txBody>
          <a:bodyPr spcFirstLastPara="1" wrap="square" lIns="45713" tIns="22850" rIns="45713" bIns="22850" anchor="ctr" anchorCtr="0">
            <a:noAutofit/>
          </a:bodyPr>
          <a:lstStyle/>
          <a:p>
            <a:endParaRPr sz="700"/>
          </a:p>
        </p:txBody>
      </p:sp>
      <p:sp>
        <p:nvSpPr>
          <p:cNvPr id="481" name="Google Shape;481;ge5311365db_0_44"/>
          <p:cNvSpPr/>
          <p:nvPr/>
        </p:nvSpPr>
        <p:spPr>
          <a:xfrm>
            <a:off x="4292600" y="2449207"/>
            <a:ext cx="17923350" cy="0"/>
          </a:xfrm>
          <a:prstGeom prst="rect">
            <a:avLst/>
          </a:prstGeom>
          <a:noFill/>
          <a:ln>
            <a:noFill/>
          </a:ln>
        </p:spPr>
        <p:txBody>
          <a:bodyPr spcFirstLastPara="1" wrap="square" lIns="45713" tIns="22850" rIns="45713" bIns="22850" anchor="ctr" anchorCtr="0">
            <a:noAutofit/>
          </a:bodyPr>
          <a:lstStyle/>
          <a:p>
            <a:endParaRPr sz="700"/>
          </a:p>
        </p:txBody>
      </p:sp>
      <p:sp>
        <p:nvSpPr>
          <p:cNvPr id="482" name="Google Shape;482;ge5311365db_0_44"/>
          <p:cNvSpPr/>
          <p:nvPr/>
        </p:nvSpPr>
        <p:spPr>
          <a:xfrm>
            <a:off x="4359434" y="4098312"/>
            <a:ext cx="14171850" cy="0"/>
          </a:xfrm>
          <a:prstGeom prst="rect">
            <a:avLst/>
          </a:prstGeom>
          <a:noFill/>
          <a:ln>
            <a:noFill/>
          </a:ln>
        </p:spPr>
        <p:txBody>
          <a:bodyPr spcFirstLastPara="1" wrap="square" lIns="45713" tIns="22850" rIns="45713" bIns="22850" anchor="ctr" anchorCtr="0">
            <a:noAutofit/>
          </a:bodyPr>
          <a:lstStyle/>
          <a:p>
            <a:endParaRPr sz="700"/>
          </a:p>
        </p:txBody>
      </p:sp>
      <p:sp>
        <p:nvSpPr>
          <p:cNvPr id="483" name="Google Shape;483;ge5311365db_0_44"/>
          <p:cNvSpPr/>
          <p:nvPr/>
        </p:nvSpPr>
        <p:spPr>
          <a:xfrm>
            <a:off x="4359433" y="4735206"/>
            <a:ext cx="18482700" cy="0"/>
          </a:xfrm>
          <a:prstGeom prst="rect">
            <a:avLst/>
          </a:prstGeom>
          <a:noFill/>
          <a:ln>
            <a:noFill/>
          </a:ln>
        </p:spPr>
        <p:txBody>
          <a:bodyPr spcFirstLastPara="1" wrap="square" lIns="45713" tIns="22850" rIns="45713" bIns="22850" anchor="ctr" anchorCtr="0">
            <a:noAutofit/>
          </a:bodyPr>
          <a:lstStyle/>
          <a:p>
            <a:endParaRPr sz="700"/>
          </a:p>
        </p:txBody>
      </p:sp>
      <p:sp>
        <p:nvSpPr>
          <p:cNvPr id="484" name="Google Shape;484;ge5311365db_0_44"/>
          <p:cNvSpPr txBox="1"/>
          <p:nvPr/>
        </p:nvSpPr>
        <p:spPr>
          <a:xfrm>
            <a:off x="0" y="1922925"/>
            <a:ext cx="3748650" cy="4845450"/>
          </a:xfrm>
          <a:prstGeom prst="rect">
            <a:avLst/>
          </a:prstGeom>
          <a:noFill/>
          <a:ln>
            <a:noFill/>
          </a:ln>
        </p:spPr>
        <p:txBody>
          <a:bodyPr spcFirstLastPara="1" wrap="square" lIns="45713" tIns="45713" rIns="45713" bIns="45713" anchor="t" anchorCtr="0">
            <a:noAutofit/>
          </a:bodyPr>
          <a:lstStyle/>
          <a:p>
            <a:r>
              <a:rPr lang="en-US" sz="2400"/>
              <a:t>Setup Count Lines</a:t>
            </a:r>
            <a:endParaRPr sz="700"/>
          </a:p>
          <a:p>
            <a:pPr marL="228600" indent="-228600">
              <a:buSzPts val="4800"/>
              <a:buFont typeface="Arial"/>
              <a:buChar char="•"/>
            </a:pPr>
            <a:r>
              <a:rPr lang="en-US" sz="1600"/>
              <a:t>Person walking across the line will be counted</a:t>
            </a:r>
            <a:endParaRPr sz="1600"/>
          </a:p>
          <a:p>
            <a:pPr marL="228600" indent="-228600">
              <a:buSzPts val="4800"/>
              <a:buFont typeface="Arial"/>
              <a:buChar char="•"/>
            </a:pPr>
            <a:r>
              <a:rPr lang="en-US" sz="1600"/>
              <a:t>The green arrow indicates the direction</a:t>
            </a:r>
            <a:endParaRPr sz="1600"/>
          </a:p>
          <a:p>
            <a:pPr marL="228600" indent="-266700">
              <a:lnSpc>
                <a:spcPct val="115000"/>
              </a:lnSpc>
              <a:buSzPts val="4800"/>
              <a:buChar char="•"/>
            </a:pPr>
            <a:r>
              <a:rPr lang="en-US" sz="1600"/>
              <a:t>When naming: as a rule of thumb, use the forward orientation of the green arrow to point to the space of interest. </a:t>
            </a:r>
            <a:endParaRPr sz="1600"/>
          </a:p>
          <a:p>
            <a:pPr marL="228600" indent="-266700">
              <a:lnSpc>
                <a:spcPct val="115000"/>
              </a:lnSpc>
              <a:buSzPts val="4800"/>
              <a:buChar char="•"/>
            </a:pPr>
            <a:r>
              <a:rPr lang="en-US" sz="1600"/>
              <a:t>E.g. “Forward-Lobby West Entrance” or "Forward-restroom".</a:t>
            </a:r>
            <a:endParaRPr sz="1600"/>
          </a:p>
          <a:p>
            <a:pPr marL="228600">
              <a:spcBef>
                <a:spcPts val="600"/>
              </a:spcBef>
            </a:pPr>
            <a:r>
              <a:rPr lang="en-US" sz="1600"/>
              <a:t> </a:t>
            </a:r>
            <a:endParaRPr sz="700"/>
          </a:p>
          <a:p>
            <a:pPr marL="228600" indent="-76200">
              <a:buSzPts val="4800"/>
            </a:pPr>
            <a:endParaRPr sz="1600"/>
          </a:p>
          <a:p>
            <a:pPr marL="342900" indent="-190500">
              <a:buSzPts val="4800"/>
            </a:pPr>
            <a:endParaRPr sz="1600"/>
          </a:p>
        </p:txBody>
      </p:sp>
      <p:sp>
        <p:nvSpPr>
          <p:cNvPr id="485" name="Google Shape;485;ge5311365db_0_44"/>
          <p:cNvSpPr/>
          <p:nvPr/>
        </p:nvSpPr>
        <p:spPr>
          <a:xfrm>
            <a:off x="5396211" y="4376089"/>
            <a:ext cx="15787050" cy="0"/>
          </a:xfrm>
          <a:prstGeom prst="rect">
            <a:avLst/>
          </a:prstGeom>
          <a:noFill/>
          <a:ln>
            <a:noFill/>
          </a:ln>
        </p:spPr>
        <p:txBody>
          <a:bodyPr spcFirstLastPara="1" wrap="square" lIns="45713" tIns="22850" rIns="45713" bIns="22850" anchor="ctr" anchorCtr="0">
            <a:noAutofit/>
          </a:bodyPr>
          <a:lstStyle/>
          <a:p>
            <a:endParaRPr sz="700"/>
          </a:p>
        </p:txBody>
      </p:sp>
      <p:sp>
        <p:nvSpPr>
          <p:cNvPr id="486" name="Google Shape;486;ge5311365db_0_44"/>
          <p:cNvSpPr/>
          <p:nvPr/>
        </p:nvSpPr>
        <p:spPr>
          <a:xfrm>
            <a:off x="0" y="0"/>
            <a:ext cx="12192000" cy="0"/>
          </a:xfrm>
          <a:prstGeom prst="rect">
            <a:avLst/>
          </a:prstGeom>
          <a:noFill/>
          <a:ln>
            <a:noFill/>
          </a:ln>
        </p:spPr>
        <p:txBody>
          <a:bodyPr spcFirstLastPara="1" wrap="square" lIns="45713" tIns="22850" rIns="45713" bIns="22850" anchor="ctr" anchorCtr="0">
            <a:noAutofit/>
          </a:bodyPr>
          <a:lstStyle/>
          <a:p>
            <a:endParaRPr sz="700"/>
          </a:p>
        </p:txBody>
      </p:sp>
      <p:sp>
        <p:nvSpPr>
          <p:cNvPr id="487" name="Google Shape;487;ge5311365db_0_44"/>
          <p:cNvSpPr/>
          <p:nvPr/>
        </p:nvSpPr>
        <p:spPr>
          <a:xfrm>
            <a:off x="0" y="0"/>
            <a:ext cx="12192000" cy="0"/>
          </a:xfrm>
          <a:prstGeom prst="rect">
            <a:avLst/>
          </a:prstGeom>
          <a:noFill/>
          <a:ln>
            <a:noFill/>
          </a:ln>
        </p:spPr>
        <p:txBody>
          <a:bodyPr spcFirstLastPara="1" wrap="square" lIns="45713" tIns="22850" rIns="45713" bIns="22850" anchor="ctr" anchorCtr="0">
            <a:noAutofit/>
          </a:bodyPr>
          <a:lstStyle/>
          <a:p>
            <a:endParaRPr sz="700"/>
          </a:p>
        </p:txBody>
      </p:sp>
      <p:sp>
        <p:nvSpPr>
          <p:cNvPr id="488" name="Google Shape;488;ge5311365db_0_44"/>
          <p:cNvSpPr/>
          <p:nvPr/>
        </p:nvSpPr>
        <p:spPr>
          <a:xfrm>
            <a:off x="4622800" y="4267014"/>
            <a:ext cx="23341950" cy="0"/>
          </a:xfrm>
          <a:prstGeom prst="rect">
            <a:avLst/>
          </a:prstGeom>
          <a:noFill/>
          <a:ln>
            <a:noFill/>
          </a:ln>
        </p:spPr>
        <p:txBody>
          <a:bodyPr spcFirstLastPara="1" wrap="square" lIns="45713" tIns="22850" rIns="45713" bIns="22850" anchor="ctr" anchorCtr="0">
            <a:noAutofit/>
          </a:bodyPr>
          <a:lstStyle/>
          <a:p>
            <a:endParaRPr sz="700"/>
          </a:p>
        </p:txBody>
      </p:sp>
      <p:sp>
        <p:nvSpPr>
          <p:cNvPr id="489" name="Google Shape;489;ge5311365db_0_44"/>
          <p:cNvSpPr/>
          <p:nvPr/>
        </p:nvSpPr>
        <p:spPr>
          <a:xfrm>
            <a:off x="0" y="0"/>
            <a:ext cx="12192000" cy="0"/>
          </a:xfrm>
          <a:prstGeom prst="rect">
            <a:avLst/>
          </a:prstGeom>
          <a:noFill/>
          <a:ln>
            <a:noFill/>
          </a:ln>
        </p:spPr>
        <p:txBody>
          <a:bodyPr spcFirstLastPara="1" wrap="square" lIns="45713" tIns="22850" rIns="45713" bIns="22850" anchor="ctr" anchorCtr="0">
            <a:noAutofit/>
          </a:bodyPr>
          <a:lstStyle/>
          <a:p>
            <a:endParaRPr sz="700"/>
          </a:p>
        </p:txBody>
      </p:sp>
      <p:sp>
        <p:nvSpPr>
          <p:cNvPr id="490" name="Google Shape;490;ge5311365db_0_44"/>
          <p:cNvSpPr/>
          <p:nvPr/>
        </p:nvSpPr>
        <p:spPr>
          <a:xfrm>
            <a:off x="4724400" y="2826048"/>
            <a:ext cx="15005550" cy="0"/>
          </a:xfrm>
          <a:prstGeom prst="rect">
            <a:avLst/>
          </a:prstGeom>
          <a:noFill/>
          <a:ln>
            <a:noFill/>
          </a:ln>
        </p:spPr>
        <p:txBody>
          <a:bodyPr spcFirstLastPara="1" wrap="square" lIns="45713" tIns="22850" rIns="45713" bIns="22850" anchor="ctr" anchorCtr="0">
            <a:noAutofit/>
          </a:bodyPr>
          <a:lstStyle/>
          <a:p>
            <a:endParaRPr sz="700"/>
          </a:p>
        </p:txBody>
      </p:sp>
      <p:sp>
        <p:nvSpPr>
          <p:cNvPr id="491" name="Google Shape;491;ge5311365db_0_44"/>
          <p:cNvSpPr/>
          <p:nvPr/>
        </p:nvSpPr>
        <p:spPr>
          <a:xfrm>
            <a:off x="0" y="0"/>
            <a:ext cx="12192000" cy="0"/>
          </a:xfrm>
          <a:prstGeom prst="rect">
            <a:avLst/>
          </a:prstGeom>
          <a:noFill/>
          <a:ln>
            <a:noFill/>
          </a:ln>
        </p:spPr>
        <p:txBody>
          <a:bodyPr spcFirstLastPara="1" wrap="square" lIns="45713" tIns="22850" rIns="45713" bIns="22850" anchor="ctr" anchorCtr="0">
            <a:noAutofit/>
          </a:bodyPr>
          <a:lstStyle/>
          <a:p>
            <a:endParaRPr sz="700"/>
          </a:p>
        </p:txBody>
      </p:sp>
      <p:sp>
        <p:nvSpPr>
          <p:cNvPr id="492" name="Google Shape;492;ge5311365db_0_44"/>
          <p:cNvSpPr/>
          <p:nvPr/>
        </p:nvSpPr>
        <p:spPr>
          <a:xfrm>
            <a:off x="4114800" y="2122795"/>
            <a:ext cx="18370200" cy="0"/>
          </a:xfrm>
          <a:prstGeom prst="rect">
            <a:avLst/>
          </a:prstGeom>
          <a:noFill/>
          <a:ln>
            <a:noFill/>
          </a:ln>
        </p:spPr>
        <p:txBody>
          <a:bodyPr spcFirstLastPara="1" wrap="square" lIns="45713" tIns="22850" rIns="45713" bIns="22850" anchor="ctr" anchorCtr="0">
            <a:noAutofit/>
          </a:bodyPr>
          <a:lstStyle/>
          <a:p>
            <a:endParaRPr sz="700"/>
          </a:p>
        </p:txBody>
      </p:sp>
      <p:sp>
        <p:nvSpPr>
          <p:cNvPr id="493" name="Google Shape;493;ge5311365db_0_44"/>
          <p:cNvSpPr/>
          <p:nvPr/>
        </p:nvSpPr>
        <p:spPr>
          <a:xfrm>
            <a:off x="9025085" y="3609975"/>
            <a:ext cx="12192000" cy="0"/>
          </a:xfrm>
          <a:prstGeom prst="rect">
            <a:avLst/>
          </a:prstGeom>
          <a:noFill/>
          <a:ln>
            <a:noFill/>
          </a:ln>
        </p:spPr>
        <p:txBody>
          <a:bodyPr spcFirstLastPara="1" wrap="square" lIns="45713" tIns="22850" rIns="45713" bIns="22850" anchor="ctr" anchorCtr="0">
            <a:noAutofit/>
          </a:bodyPr>
          <a:lstStyle/>
          <a:p>
            <a:endParaRPr sz="700"/>
          </a:p>
        </p:txBody>
      </p:sp>
      <p:sp>
        <p:nvSpPr>
          <p:cNvPr id="494" name="Google Shape;494;ge5311365db_0_44"/>
          <p:cNvSpPr/>
          <p:nvPr/>
        </p:nvSpPr>
        <p:spPr>
          <a:xfrm>
            <a:off x="5537200" y="4273550"/>
            <a:ext cx="20681550" cy="0"/>
          </a:xfrm>
          <a:prstGeom prst="rect">
            <a:avLst/>
          </a:prstGeom>
          <a:noFill/>
          <a:ln>
            <a:noFill/>
          </a:ln>
        </p:spPr>
        <p:txBody>
          <a:bodyPr spcFirstLastPara="1" wrap="square" lIns="45713" tIns="22850" rIns="45713" bIns="22850" anchor="ctr" anchorCtr="0">
            <a:noAutofit/>
          </a:bodyPr>
          <a:lstStyle/>
          <a:p>
            <a:endParaRPr sz="700"/>
          </a:p>
        </p:txBody>
      </p:sp>
      <p:sp>
        <p:nvSpPr>
          <p:cNvPr id="495" name="Google Shape;495;ge5311365db_0_44"/>
          <p:cNvSpPr/>
          <p:nvPr/>
        </p:nvSpPr>
        <p:spPr>
          <a:xfrm>
            <a:off x="9952567" y="4098312"/>
            <a:ext cx="12192000" cy="0"/>
          </a:xfrm>
          <a:prstGeom prst="rect">
            <a:avLst/>
          </a:prstGeom>
          <a:noFill/>
          <a:ln>
            <a:noFill/>
          </a:ln>
        </p:spPr>
        <p:txBody>
          <a:bodyPr spcFirstLastPara="1" wrap="square" lIns="45713" tIns="22850" rIns="45713" bIns="22850" anchor="ctr" anchorCtr="0">
            <a:noAutofit/>
          </a:bodyPr>
          <a:lstStyle/>
          <a:p>
            <a:endParaRPr sz="700"/>
          </a:p>
        </p:txBody>
      </p:sp>
      <p:sp>
        <p:nvSpPr>
          <p:cNvPr id="496" name="Google Shape;496;ge5311365db_0_44"/>
          <p:cNvSpPr txBox="1">
            <a:spLocks noGrp="1"/>
          </p:cNvSpPr>
          <p:nvPr>
            <p:ph type="body" idx="1"/>
          </p:nvPr>
        </p:nvSpPr>
        <p:spPr>
          <a:xfrm>
            <a:off x="0" y="482521"/>
            <a:ext cx="6096000" cy="536044"/>
          </a:xfrm>
          <a:prstGeom prst="rect">
            <a:avLst/>
          </a:prstGeom>
          <a:noFill/>
          <a:ln>
            <a:noFill/>
          </a:ln>
        </p:spPr>
        <p:txBody>
          <a:bodyPr spcFirstLastPara="1" wrap="square" lIns="25400" tIns="25400" rIns="25400" bIns="25400" anchor="t" anchorCtr="0">
            <a:spAutoFit/>
          </a:bodyPr>
          <a:lstStyle/>
          <a:p>
            <a:r>
              <a:rPr lang="en-US"/>
              <a:t>EN-1 Tool - Commissioning</a:t>
            </a:r>
            <a:endParaRPr/>
          </a:p>
        </p:txBody>
      </p:sp>
      <p:pic>
        <p:nvPicPr>
          <p:cNvPr id="497" name="Google Shape;497;ge5311365db_0_44"/>
          <p:cNvPicPr preferRelativeResize="0"/>
          <p:nvPr/>
        </p:nvPicPr>
        <p:blipFill>
          <a:blip r:embed="rId3">
            <a:alphaModFix/>
          </a:blip>
          <a:stretch>
            <a:fillRect/>
          </a:stretch>
        </p:blipFill>
        <p:spPr>
          <a:xfrm>
            <a:off x="5537200" y="2084644"/>
            <a:ext cx="6582313" cy="4027338"/>
          </a:xfrm>
          <a:prstGeom prst="rect">
            <a:avLst/>
          </a:prstGeom>
          <a:noFill/>
          <a:ln>
            <a:noFill/>
          </a:ln>
        </p:spPr>
      </p:pic>
      <p:pic>
        <p:nvPicPr>
          <p:cNvPr id="498" name="Google Shape;498;ge5311365db_0_44"/>
          <p:cNvPicPr preferRelativeResize="0"/>
          <p:nvPr/>
        </p:nvPicPr>
        <p:blipFill rotWithShape="1">
          <a:blip r:embed="rId4">
            <a:alphaModFix/>
          </a:blip>
          <a:srcRect/>
          <a:stretch/>
        </p:blipFill>
        <p:spPr>
          <a:xfrm>
            <a:off x="4021879" y="3963976"/>
            <a:ext cx="2019300" cy="1663700"/>
          </a:xfrm>
          <a:prstGeom prst="rect">
            <a:avLst/>
          </a:prstGeom>
          <a:noFill/>
          <a:ln>
            <a:noFill/>
          </a:ln>
        </p:spPr>
      </p:pic>
      <p:pic>
        <p:nvPicPr>
          <p:cNvPr id="499" name="Google Shape;499;ge5311365db_0_44"/>
          <p:cNvPicPr preferRelativeResize="0"/>
          <p:nvPr/>
        </p:nvPicPr>
        <p:blipFill>
          <a:blip r:embed="rId5">
            <a:alphaModFix/>
          </a:blip>
          <a:stretch>
            <a:fillRect/>
          </a:stretch>
        </p:blipFill>
        <p:spPr>
          <a:xfrm>
            <a:off x="2412200" y="5747413"/>
            <a:ext cx="3683801" cy="1038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gf3526c814f_0_3"/>
          <p:cNvPicPr preferRelativeResize="0"/>
          <p:nvPr/>
        </p:nvPicPr>
        <p:blipFill rotWithShape="1">
          <a:blip r:embed="rId3">
            <a:alphaModFix/>
          </a:blip>
          <a:srcRect r="32628"/>
          <a:stretch/>
        </p:blipFill>
        <p:spPr>
          <a:xfrm>
            <a:off x="122502" y="2032288"/>
            <a:ext cx="5757925" cy="4539988"/>
          </a:xfrm>
          <a:prstGeom prst="rect">
            <a:avLst/>
          </a:prstGeom>
          <a:noFill/>
          <a:ln>
            <a:noFill/>
          </a:ln>
        </p:spPr>
      </p:pic>
      <p:pic>
        <p:nvPicPr>
          <p:cNvPr id="505" name="Google Shape;505;gf3526c814f_0_3"/>
          <p:cNvPicPr preferRelativeResize="0"/>
          <p:nvPr/>
        </p:nvPicPr>
        <p:blipFill rotWithShape="1">
          <a:blip r:embed="rId4">
            <a:alphaModFix/>
          </a:blip>
          <a:srcRect r="33796"/>
          <a:stretch/>
        </p:blipFill>
        <p:spPr>
          <a:xfrm>
            <a:off x="6004763" y="2126238"/>
            <a:ext cx="5360425" cy="4446038"/>
          </a:xfrm>
          <a:prstGeom prst="rect">
            <a:avLst/>
          </a:prstGeom>
          <a:noFill/>
          <a:ln>
            <a:noFill/>
          </a:ln>
        </p:spPr>
      </p:pic>
      <p:sp>
        <p:nvSpPr>
          <p:cNvPr id="506" name="Google Shape;506;gf3526c814f_0_3"/>
          <p:cNvSpPr txBox="1">
            <a:spLocks noGrp="1"/>
          </p:cNvSpPr>
          <p:nvPr>
            <p:ph type="body" idx="1"/>
          </p:nvPr>
        </p:nvSpPr>
        <p:spPr>
          <a:xfrm>
            <a:off x="-46538" y="543796"/>
            <a:ext cx="6096000" cy="536044"/>
          </a:xfrm>
          <a:prstGeom prst="rect">
            <a:avLst/>
          </a:prstGeom>
          <a:noFill/>
          <a:ln>
            <a:noFill/>
          </a:ln>
        </p:spPr>
        <p:txBody>
          <a:bodyPr spcFirstLastPara="1" wrap="square" lIns="25400" tIns="25400" rIns="25400" bIns="25400" anchor="t" anchorCtr="0">
            <a:spAutoFit/>
          </a:bodyPr>
          <a:lstStyle/>
          <a:p>
            <a:r>
              <a:rPr lang="en-US"/>
              <a:t>EN-1 Tool - Commissioning</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1405de328ec_0_0"/>
          <p:cNvSpPr txBox="1">
            <a:spLocks noGrp="1"/>
          </p:cNvSpPr>
          <p:nvPr>
            <p:ph type="body" idx="1"/>
          </p:nvPr>
        </p:nvSpPr>
        <p:spPr>
          <a:xfrm>
            <a:off x="445349" y="444425"/>
            <a:ext cx="8150700" cy="536044"/>
          </a:xfrm>
          <a:prstGeom prst="rect">
            <a:avLst/>
          </a:prstGeom>
        </p:spPr>
        <p:txBody>
          <a:bodyPr spcFirstLastPara="1" wrap="square" lIns="25400" tIns="25400" rIns="25400" bIns="25400" anchor="t" anchorCtr="0">
            <a:spAutoFit/>
          </a:bodyPr>
          <a:lstStyle/>
          <a:p>
            <a:pPr marL="0" indent="0"/>
            <a:r>
              <a:rPr lang="en-US"/>
              <a:t>EN1 Commissioning- What Not To Do</a:t>
            </a:r>
            <a:endParaRPr/>
          </a:p>
        </p:txBody>
      </p:sp>
      <p:pic>
        <p:nvPicPr>
          <p:cNvPr id="512" name="Google Shape;512;g1405de328ec_0_0"/>
          <p:cNvPicPr preferRelativeResize="0"/>
          <p:nvPr/>
        </p:nvPicPr>
        <p:blipFill>
          <a:blip r:embed="rId3">
            <a:alphaModFix/>
          </a:blip>
          <a:stretch>
            <a:fillRect/>
          </a:stretch>
        </p:blipFill>
        <p:spPr>
          <a:xfrm>
            <a:off x="2289900" y="2049150"/>
            <a:ext cx="5383875" cy="4522450"/>
          </a:xfrm>
          <a:prstGeom prst="rect">
            <a:avLst/>
          </a:prstGeom>
          <a:noFill/>
          <a:ln>
            <a:noFill/>
          </a:ln>
        </p:spPr>
      </p:pic>
      <p:pic>
        <p:nvPicPr>
          <p:cNvPr id="513" name="Google Shape;513;g1405de328ec_0_0"/>
          <p:cNvPicPr preferRelativeResize="0"/>
          <p:nvPr/>
        </p:nvPicPr>
        <p:blipFill>
          <a:blip r:embed="rId4">
            <a:alphaModFix/>
          </a:blip>
          <a:stretch>
            <a:fillRect/>
          </a:stretch>
        </p:blipFill>
        <p:spPr>
          <a:xfrm>
            <a:off x="7583005" y="2090375"/>
            <a:ext cx="3841374" cy="2501663"/>
          </a:xfrm>
          <a:prstGeom prst="rect">
            <a:avLst/>
          </a:prstGeom>
          <a:noFill/>
          <a:ln>
            <a:noFill/>
          </a:ln>
        </p:spPr>
      </p:pic>
      <p:pic>
        <p:nvPicPr>
          <p:cNvPr id="514" name="Google Shape;514;g1405de328ec_0_0"/>
          <p:cNvPicPr preferRelativeResize="0"/>
          <p:nvPr/>
        </p:nvPicPr>
        <p:blipFill>
          <a:blip r:embed="rId5">
            <a:alphaModFix/>
          </a:blip>
          <a:stretch>
            <a:fillRect/>
          </a:stretch>
        </p:blipFill>
        <p:spPr>
          <a:xfrm>
            <a:off x="7763176" y="4660863"/>
            <a:ext cx="3345426" cy="2000313"/>
          </a:xfrm>
          <a:prstGeom prst="rect">
            <a:avLst/>
          </a:prstGeom>
          <a:noFill/>
          <a:ln>
            <a:noFill/>
          </a:ln>
        </p:spPr>
      </p:pic>
      <p:sp>
        <p:nvSpPr>
          <p:cNvPr id="515" name="Google Shape;515;g1405de328ec_0_0"/>
          <p:cNvSpPr txBox="1"/>
          <p:nvPr/>
        </p:nvSpPr>
        <p:spPr>
          <a:xfrm>
            <a:off x="97750" y="2240488"/>
            <a:ext cx="2232150" cy="2785364"/>
          </a:xfrm>
          <a:prstGeom prst="rect">
            <a:avLst/>
          </a:prstGeom>
          <a:noFill/>
          <a:ln>
            <a:noFill/>
          </a:ln>
        </p:spPr>
        <p:txBody>
          <a:bodyPr spcFirstLastPara="1" wrap="square" lIns="45713" tIns="45713" rIns="45713" bIns="45713" anchor="t" anchorCtr="0">
            <a:spAutoFit/>
          </a:bodyPr>
          <a:lstStyle/>
          <a:p>
            <a:pPr marL="228600" indent="-225425">
              <a:buSzPts val="3500"/>
              <a:buFont typeface="Helvetica Neue"/>
              <a:buChar char="●"/>
            </a:pPr>
            <a:r>
              <a:rPr lang="en-US" sz="1750">
                <a:latin typeface="Helvetica Neue"/>
                <a:ea typeface="Helvetica Neue"/>
                <a:cs typeface="Helvetica Neue"/>
                <a:sym typeface="Helvetica Neue"/>
              </a:rPr>
              <a:t>Sensor must always be calibrated</a:t>
            </a:r>
            <a:endParaRPr sz="1750">
              <a:latin typeface="Helvetica Neue"/>
              <a:ea typeface="Helvetica Neue"/>
              <a:cs typeface="Helvetica Neue"/>
              <a:sym typeface="Helvetica Neue"/>
            </a:endParaRPr>
          </a:p>
          <a:p>
            <a:pPr marL="228600" indent="-225425">
              <a:buSzPts val="3500"/>
              <a:buFont typeface="Helvetica Neue"/>
              <a:buChar char="●"/>
            </a:pPr>
            <a:r>
              <a:rPr lang="en-US" sz="1750">
                <a:latin typeface="Helvetica Neue"/>
                <a:ea typeface="Helvetica Neue"/>
                <a:cs typeface="Helvetica Neue"/>
                <a:sym typeface="Helvetica Neue"/>
              </a:rPr>
              <a:t>Floor mask must be created</a:t>
            </a:r>
            <a:endParaRPr sz="1750">
              <a:latin typeface="Helvetica Neue"/>
              <a:ea typeface="Helvetica Neue"/>
              <a:cs typeface="Helvetica Neue"/>
              <a:sym typeface="Helvetica Neue"/>
            </a:endParaRPr>
          </a:p>
          <a:p>
            <a:pPr marL="228600" indent="-225425">
              <a:buSzPts val="3500"/>
              <a:buFont typeface="Helvetica Neue"/>
              <a:buChar char="●"/>
            </a:pPr>
            <a:r>
              <a:rPr lang="en-US" sz="1750">
                <a:latin typeface="Helvetica Neue"/>
                <a:ea typeface="Helvetica Neue"/>
                <a:cs typeface="Helvetica Neue"/>
                <a:sym typeface="Helvetica Neue"/>
              </a:rPr>
              <a:t>calibration and commissioning needs to happen when sensor is in final position</a:t>
            </a:r>
            <a:endParaRPr sz="1750">
              <a:latin typeface="Helvetica Neue"/>
              <a:ea typeface="Helvetica Neue"/>
              <a:cs typeface="Helvetica Neue"/>
              <a:sym typeface="Helvetica Neue"/>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e48358c862_0_3"/>
          <p:cNvSpPr txBox="1">
            <a:spLocks noGrp="1"/>
          </p:cNvSpPr>
          <p:nvPr>
            <p:ph type="body" idx="1"/>
          </p:nvPr>
        </p:nvSpPr>
        <p:spPr>
          <a:xfrm>
            <a:off x="-39548" y="474063"/>
            <a:ext cx="7336350" cy="536044"/>
          </a:xfrm>
          <a:prstGeom prst="rect">
            <a:avLst/>
          </a:prstGeom>
        </p:spPr>
        <p:txBody>
          <a:bodyPr spcFirstLastPara="1" wrap="square" lIns="25400" tIns="25400" rIns="25400" bIns="25400" anchor="t" anchorCtr="0">
            <a:spAutoFit/>
          </a:bodyPr>
          <a:lstStyle/>
          <a:p>
            <a:pPr marL="0" indent="0"/>
            <a:r>
              <a:rPr lang="en-US"/>
              <a:t>EN-1 Tool- Testing</a:t>
            </a:r>
            <a:endParaRPr/>
          </a:p>
        </p:txBody>
      </p:sp>
      <p:pic>
        <p:nvPicPr>
          <p:cNvPr id="521" name="Google Shape;521;ge48358c862_0_3"/>
          <p:cNvPicPr preferRelativeResize="0"/>
          <p:nvPr/>
        </p:nvPicPr>
        <p:blipFill rotWithShape="1">
          <a:blip r:embed="rId3">
            <a:alphaModFix/>
          </a:blip>
          <a:srcRect l="28861"/>
          <a:stretch/>
        </p:blipFill>
        <p:spPr>
          <a:xfrm>
            <a:off x="3680711" y="2475325"/>
            <a:ext cx="8393600" cy="3884475"/>
          </a:xfrm>
          <a:prstGeom prst="rect">
            <a:avLst/>
          </a:prstGeom>
          <a:noFill/>
          <a:ln>
            <a:noFill/>
          </a:ln>
        </p:spPr>
      </p:pic>
      <p:sp>
        <p:nvSpPr>
          <p:cNvPr id="522" name="Google Shape;522;ge48358c862_0_3"/>
          <p:cNvSpPr/>
          <p:nvPr/>
        </p:nvSpPr>
        <p:spPr>
          <a:xfrm>
            <a:off x="8857863" y="2603775"/>
            <a:ext cx="2489850" cy="780600"/>
          </a:xfrm>
          <a:prstGeom prst="rect">
            <a:avLst/>
          </a:prstGeom>
          <a:noFill/>
          <a:ln w="76200" cap="flat" cmpd="sng">
            <a:solidFill>
              <a:srgbClr val="00FF00"/>
            </a:solidFill>
            <a:prstDash val="solid"/>
            <a:round/>
            <a:headEnd type="none" w="sm" len="sm"/>
            <a:tailEnd type="none" w="sm" len="sm"/>
          </a:ln>
        </p:spPr>
        <p:txBody>
          <a:bodyPr spcFirstLastPara="1" wrap="square" lIns="45713" tIns="45713" rIns="45713" bIns="45713" anchor="ctr" anchorCtr="0">
            <a:noAutofit/>
          </a:bodyPr>
          <a:lstStyle/>
          <a:p>
            <a:endParaRPr sz="700"/>
          </a:p>
        </p:txBody>
      </p:sp>
      <p:sp>
        <p:nvSpPr>
          <p:cNvPr id="523" name="Google Shape;523;ge48358c862_0_3"/>
          <p:cNvSpPr txBox="1"/>
          <p:nvPr/>
        </p:nvSpPr>
        <p:spPr>
          <a:xfrm>
            <a:off x="0" y="1922925"/>
            <a:ext cx="3748650" cy="4845450"/>
          </a:xfrm>
          <a:prstGeom prst="rect">
            <a:avLst/>
          </a:prstGeom>
          <a:noFill/>
          <a:ln>
            <a:noFill/>
          </a:ln>
        </p:spPr>
        <p:txBody>
          <a:bodyPr spcFirstLastPara="1" wrap="square" lIns="45713" tIns="45713" rIns="45713" bIns="45713" anchor="t" anchorCtr="0">
            <a:noAutofit/>
          </a:bodyPr>
          <a:lstStyle/>
          <a:p>
            <a:r>
              <a:rPr lang="en-US" sz="2400"/>
              <a:t>Test Count Lines</a:t>
            </a:r>
            <a:endParaRPr sz="700"/>
          </a:p>
          <a:p>
            <a:pPr marL="228600"/>
            <a:endParaRPr sz="700"/>
          </a:p>
          <a:p>
            <a:pPr marL="228600" indent="-215900">
              <a:buClr>
                <a:srgbClr val="222222"/>
              </a:buClr>
              <a:buSzPts val="3200"/>
              <a:buChar char="•"/>
            </a:pPr>
            <a:r>
              <a:rPr lang="en-US" sz="1600">
                <a:solidFill>
                  <a:srgbClr val="222222"/>
                </a:solidFill>
                <a:highlight>
                  <a:srgbClr val="FFFFFF"/>
                </a:highlight>
              </a:rPr>
              <a:t>After the setup wizard is completed the Live View will load</a:t>
            </a:r>
            <a:endParaRPr sz="1600">
              <a:solidFill>
                <a:srgbClr val="222222"/>
              </a:solidFill>
              <a:highlight>
                <a:srgbClr val="FFFFFF"/>
              </a:highlight>
            </a:endParaRPr>
          </a:p>
          <a:p>
            <a:pPr marL="228600" indent="-215900">
              <a:buClr>
                <a:srgbClr val="222222"/>
              </a:buClr>
              <a:buSzPts val="3200"/>
              <a:buChar char="•"/>
            </a:pPr>
            <a:r>
              <a:rPr lang="en-US" sz="1600">
                <a:solidFill>
                  <a:srgbClr val="222222"/>
                </a:solidFill>
                <a:highlight>
                  <a:srgbClr val="FFFFFF"/>
                </a:highlight>
              </a:rPr>
              <a:t>To test the sensor, walk across the count line. The start/stop count will update.</a:t>
            </a:r>
            <a:endParaRPr sz="1600">
              <a:solidFill>
                <a:srgbClr val="222222"/>
              </a:solidFill>
              <a:highlight>
                <a:srgbClr val="FFFFFF"/>
              </a:highlight>
            </a:endParaRPr>
          </a:p>
          <a:p>
            <a:pPr marL="228600" indent="-215900">
              <a:buClr>
                <a:srgbClr val="222222"/>
              </a:buClr>
              <a:buSzPts val="3200"/>
              <a:buChar char="•"/>
            </a:pPr>
            <a:r>
              <a:rPr lang="en-US" sz="1600">
                <a:solidFill>
                  <a:srgbClr val="222222"/>
                </a:solidFill>
                <a:highlight>
                  <a:srgbClr val="FFFFFF"/>
                </a:highlight>
              </a:rPr>
              <a:t>Recommended to cross threshold 50 times with accuracy of 95%. </a:t>
            </a:r>
            <a:endParaRPr sz="1600">
              <a:solidFill>
                <a:srgbClr val="222222"/>
              </a:solidFill>
              <a:highlight>
                <a:srgbClr val="FFFFFF"/>
              </a:highlight>
            </a:endParaRPr>
          </a:p>
          <a:p>
            <a:pPr marL="342900" indent="-190500">
              <a:buSzPts val="4800"/>
            </a:pPr>
            <a:endParaRPr sz="1600"/>
          </a:p>
        </p:txBody>
      </p:sp>
      <p:pic>
        <p:nvPicPr>
          <p:cNvPr id="524" name="Google Shape;524;ge48358c862_0_3"/>
          <p:cNvPicPr preferRelativeResize="0"/>
          <p:nvPr/>
        </p:nvPicPr>
        <p:blipFill>
          <a:blip r:embed="rId4">
            <a:alphaModFix/>
          </a:blip>
          <a:stretch>
            <a:fillRect/>
          </a:stretch>
        </p:blipFill>
        <p:spPr>
          <a:xfrm>
            <a:off x="5884838" y="2017925"/>
            <a:ext cx="3985347" cy="536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ge48358c862_0_14"/>
          <p:cNvSpPr txBox="1">
            <a:spLocks noGrp="1"/>
          </p:cNvSpPr>
          <p:nvPr>
            <p:ph type="body" idx="1"/>
          </p:nvPr>
        </p:nvSpPr>
        <p:spPr>
          <a:xfrm>
            <a:off x="6" y="474063"/>
            <a:ext cx="6831750" cy="1074653"/>
          </a:xfrm>
          <a:prstGeom prst="rect">
            <a:avLst/>
          </a:prstGeom>
        </p:spPr>
        <p:txBody>
          <a:bodyPr spcFirstLastPara="1" wrap="square" lIns="25400" tIns="25400" rIns="25400" bIns="25400" anchor="t" anchorCtr="0">
            <a:spAutoFit/>
          </a:bodyPr>
          <a:lstStyle/>
          <a:p>
            <a:pPr marL="0" indent="0">
              <a:lnSpc>
                <a:spcPct val="100000"/>
              </a:lnSpc>
            </a:pPr>
            <a:r>
              <a:rPr lang="en-US"/>
              <a:t>EN-1 Tool- Testing</a:t>
            </a:r>
            <a:endParaRPr/>
          </a:p>
          <a:p>
            <a:pPr marL="0" indent="0"/>
            <a:endParaRPr/>
          </a:p>
        </p:txBody>
      </p:sp>
      <p:pic>
        <p:nvPicPr>
          <p:cNvPr id="530" name="Google Shape;530;ge48358c862_0_14"/>
          <p:cNvPicPr preferRelativeResize="0"/>
          <p:nvPr/>
        </p:nvPicPr>
        <p:blipFill>
          <a:blip r:embed="rId3">
            <a:alphaModFix/>
          </a:blip>
          <a:stretch>
            <a:fillRect/>
          </a:stretch>
        </p:blipFill>
        <p:spPr>
          <a:xfrm>
            <a:off x="3425638" y="1984013"/>
            <a:ext cx="7892537" cy="4873988"/>
          </a:xfrm>
          <a:prstGeom prst="rect">
            <a:avLst/>
          </a:prstGeom>
          <a:noFill/>
          <a:ln>
            <a:noFill/>
          </a:ln>
        </p:spPr>
      </p:pic>
      <p:sp>
        <p:nvSpPr>
          <p:cNvPr id="531" name="Google Shape;531;ge48358c862_0_14"/>
          <p:cNvSpPr txBox="1"/>
          <p:nvPr/>
        </p:nvSpPr>
        <p:spPr>
          <a:xfrm>
            <a:off x="0" y="1916738"/>
            <a:ext cx="3246000" cy="1569646"/>
          </a:xfrm>
          <a:prstGeom prst="rect">
            <a:avLst/>
          </a:prstGeom>
          <a:noFill/>
          <a:ln>
            <a:noFill/>
          </a:ln>
        </p:spPr>
        <p:txBody>
          <a:bodyPr spcFirstLastPara="1" wrap="square" lIns="45713" tIns="45713" rIns="45713" bIns="45713" anchor="t" anchorCtr="0">
            <a:spAutoFit/>
          </a:bodyPr>
          <a:lstStyle/>
          <a:p>
            <a:pPr marL="228600" indent="-215900">
              <a:buClr>
                <a:srgbClr val="222222"/>
              </a:buClr>
              <a:buSzPts val="3200"/>
              <a:buChar char="●"/>
            </a:pPr>
            <a:r>
              <a:rPr lang="en-US" sz="1600">
                <a:solidFill>
                  <a:srgbClr val="222222"/>
                </a:solidFill>
                <a:highlight>
                  <a:srgbClr val="FFFFFF"/>
                </a:highlight>
              </a:rPr>
              <a:t>You can also verify the accuracy of the count line by viewing the start/stop map under Analytics. The count line should be behind the start / stop points as shown below.</a:t>
            </a:r>
            <a:endParaRPr sz="16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1405de328ec_0_8"/>
          <p:cNvSpPr txBox="1">
            <a:spLocks noGrp="1"/>
          </p:cNvSpPr>
          <p:nvPr>
            <p:ph type="body" idx="1"/>
          </p:nvPr>
        </p:nvSpPr>
        <p:spPr>
          <a:xfrm>
            <a:off x="445359" y="444425"/>
            <a:ext cx="6288900" cy="536044"/>
          </a:xfrm>
          <a:prstGeom prst="rect">
            <a:avLst/>
          </a:prstGeom>
        </p:spPr>
        <p:txBody>
          <a:bodyPr spcFirstLastPara="1" wrap="square" lIns="25400" tIns="25400" rIns="25400" bIns="25400" anchor="t" anchorCtr="0">
            <a:spAutoFit/>
          </a:bodyPr>
          <a:lstStyle/>
          <a:p>
            <a:pPr marL="0" indent="0"/>
            <a:r>
              <a:rPr lang="en-US"/>
              <a:t>Validation Recording</a:t>
            </a:r>
            <a:endParaRPr/>
          </a:p>
        </p:txBody>
      </p:sp>
      <p:pic>
        <p:nvPicPr>
          <p:cNvPr id="537" name="Google Shape;537;g1405de328ec_0_8"/>
          <p:cNvPicPr preferRelativeResize="0"/>
          <p:nvPr/>
        </p:nvPicPr>
        <p:blipFill>
          <a:blip r:embed="rId3">
            <a:alphaModFix/>
          </a:blip>
          <a:stretch>
            <a:fillRect/>
          </a:stretch>
        </p:blipFill>
        <p:spPr>
          <a:xfrm>
            <a:off x="4820875" y="2370663"/>
            <a:ext cx="6129875" cy="1734188"/>
          </a:xfrm>
          <a:prstGeom prst="rect">
            <a:avLst/>
          </a:prstGeom>
          <a:noFill/>
          <a:ln>
            <a:noFill/>
          </a:ln>
        </p:spPr>
      </p:pic>
      <p:sp>
        <p:nvSpPr>
          <p:cNvPr id="538" name="Google Shape;538;g1405de328ec_0_8"/>
          <p:cNvSpPr txBox="1"/>
          <p:nvPr/>
        </p:nvSpPr>
        <p:spPr>
          <a:xfrm>
            <a:off x="60050" y="3493438"/>
            <a:ext cx="4271850" cy="1708146"/>
          </a:xfrm>
          <a:prstGeom prst="rect">
            <a:avLst/>
          </a:prstGeom>
          <a:noFill/>
          <a:ln>
            <a:noFill/>
          </a:ln>
        </p:spPr>
        <p:txBody>
          <a:bodyPr spcFirstLastPara="1" wrap="square" lIns="45713" tIns="45713" rIns="45713" bIns="45713" anchor="t" anchorCtr="0">
            <a:spAutoFit/>
          </a:bodyPr>
          <a:lstStyle/>
          <a:p>
            <a:r>
              <a:rPr lang="en-US" sz="1500">
                <a:solidFill>
                  <a:srgbClr val="172B4D"/>
                </a:solidFill>
                <a:highlight>
                  <a:srgbClr val="FFFFFF"/>
                </a:highlight>
                <a:latin typeface="Roboto"/>
                <a:ea typeface="Roboto"/>
                <a:cs typeface="Roboto"/>
                <a:sym typeface="Roboto"/>
              </a:rPr>
              <a:t>The </a:t>
            </a:r>
            <a:r>
              <a:rPr lang="en-US" sz="1500" b="1">
                <a:solidFill>
                  <a:srgbClr val="172B4D"/>
                </a:solidFill>
                <a:highlight>
                  <a:srgbClr val="FFFFFF"/>
                </a:highlight>
                <a:latin typeface="Roboto"/>
                <a:ea typeface="Roboto"/>
                <a:cs typeface="Roboto"/>
                <a:sym typeface="Roboto"/>
              </a:rPr>
              <a:t>validation recording box</a:t>
            </a:r>
            <a:r>
              <a:rPr lang="en-US" sz="1500">
                <a:solidFill>
                  <a:srgbClr val="172B4D"/>
                </a:solidFill>
                <a:highlight>
                  <a:srgbClr val="FFFFFF"/>
                </a:highlight>
                <a:latin typeface="Roboto"/>
                <a:ea typeface="Roboto"/>
                <a:cs typeface="Roboto"/>
                <a:sym typeface="Roboto"/>
              </a:rPr>
              <a:t> allows you to manage the sensor's validation recordings. A validation recording contains the scene video, person tracks, the count item configuration and all line counting and crossing events. With this information, the sensor's functionality can be easily verified. </a:t>
            </a:r>
            <a:endParaRPr sz="1600"/>
          </a:p>
        </p:txBody>
      </p:sp>
      <p:sp>
        <p:nvSpPr>
          <p:cNvPr id="539" name="Google Shape;539;g1405de328ec_0_8"/>
          <p:cNvSpPr txBox="1"/>
          <p:nvPr/>
        </p:nvSpPr>
        <p:spPr>
          <a:xfrm>
            <a:off x="60050" y="2310600"/>
            <a:ext cx="5765700" cy="292374"/>
          </a:xfrm>
          <a:prstGeom prst="rect">
            <a:avLst/>
          </a:prstGeom>
          <a:noFill/>
          <a:ln>
            <a:noFill/>
          </a:ln>
        </p:spPr>
        <p:txBody>
          <a:bodyPr spcFirstLastPara="1" wrap="square" lIns="45713" tIns="45713" rIns="45713" bIns="45713" anchor="t" anchorCtr="0">
            <a:spAutoFit/>
          </a:bodyPr>
          <a:lstStyle/>
          <a:p>
            <a:r>
              <a:rPr lang="en-US" sz="1300" b="1">
                <a:latin typeface="Helvetica Neue"/>
                <a:ea typeface="Helvetica Neue"/>
                <a:cs typeface="Helvetica Neue"/>
                <a:sym typeface="Helvetica Neue"/>
              </a:rPr>
              <a:t>Xovis&gt;Live&gt; Schedule Recording</a:t>
            </a:r>
            <a:endParaRPr sz="1500" b="1">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61"/>
          <p:cNvSpPr txBox="1">
            <a:spLocks noGrp="1"/>
          </p:cNvSpPr>
          <p:nvPr>
            <p:ph type="title"/>
          </p:nvPr>
        </p:nvSpPr>
        <p:spPr>
          <a:xfrm>
            <a:off x="2055150" y="2971800"/>
            <a:ext cx="8862300" cy="109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Hardware</a:t>
            </a:r>
            <a:endParaRPr dirty="0"/>
          </a:p>
        </p:txBody>
      </p:sp>
    </p:spTree>
    <p:extLst>
      <p:ext uri="{BB962C8B-B14F-4D97-AF65-F5344CB8AC3E}">
        <p14:creationId xmlns:p14="http://schemas.microsoft.com/office/powerpoint/2010/main" val="1805317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9" name="Google Shape;759;p73"/>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Sensor Installation – System Health</a:t>
            </a:r>
            <a:endParaRPr dirty="0"/>
          </a:p>
        </p:txBody>
      </p:sp>
      <p:sp>
        <p:nvSpPr>
          <p:cNvPr id="3" name="Text Placeholder 4">
            <a:extLst>
              <a:ext uri="{FF2B5EF4-FFF2-40B4-BE49-F238E27FC236}">
                <a16:creationId xmlns:a16="http://schemas.microsoft.com/office/drawing/2014/main" id="{D95CB3D4-D14E-50FB-1152-47CF6758554E}"/>
              </a:ext>
            </a:extLst>
          </p:cNvPr>
          <p:cNvSpPr txBox="1">
            <a:spLocks/>
          </p:cNvSpPr>
          <p:nvPr/>
        </p:nvSpPr>
        <p:spPr>
          <a:xfrm>
            <a:off x="1257769" y="1878673"/>
            <a:ext cx="4205100" cy="42203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1pPr>
            <a:lvl2pPr marL="914400" marR="0" lvl="1"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2pPr>
            <a:lvl3pPr marL="1371600" marR="0" lvl="2"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3pPr>
            <a:lvl4pPr marL="1828800" marR="0" lvl="3"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4pPr>
            <a:lvl5pPr marL="2286000" marR="0" lvl="4"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5pPr>
            <a:lvl6pPr marL="2743200" marR="0" lvl="5"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6pPr>
            <a:lvl7pPr marL="3200400" marR="0" lvl="6"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7pPr>
            <a:lvl8pPr marL="3657600" marR="0" lvl="7"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8pPr>
            <a:lvl9pPr marL="4114800" marR="0" lvl="8"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9pPr>
          </a:lstStyle>
          <a:p>
            <a:pPr marL="0" indent="0">
              <a:buFont typeface="Inter"/>
              <a:buNone/>
            </a:pPr>
            <a:r>
              <a:rPr lang="en-US" dirty="0"/>
              <a:t>The System Health page gives a status overview of all Sensors.</a:t>
            </a:r>
          </a:p>
          <a:p>
            <a:pPr marL="0" indent="0">
              <a:buFont typeface="Inter"/>
              <a:buNone/>
            </a:pPr>
            <a:endParaRPr lang="en-US" dirty="0"/>
          </a:p>
          <a:p>
            <a:pPr marL="0" indent="0">
              <a:buFont typeface="Inter"/>
              <a:buNone/>
            </a:pPr>
            <a:r>
              <a:rPr lang="en-US" dirty="0"/>
              <a:t>including the following information:</a:t>
            </a:r>
          </a:p>
          <a:p>
            <a:pPr marL="285750" indent="-285750"/>
            <a:r>
              <a:rPr lang="en-US" dirty="0"/>
              <a:t>Sensors</a:t>
            </a:r>
          </a:p>
          <a:p>
            <a:pPr marL="742950" lvl="1" indent="-285750"/>
            <a:r>
              <a:rPr lang="en-US" dirty="0"/>
              <a:t>Device ID</a:t>
            </a:r>
          </a:p>
          <a:p>
            <a:pPr marL="742950" lvl="1" indent="-285750"/>
            <a:r>
              <a:rPr lang="en-US" dirty="0"/>
              <a:t>Last Report timestamp</a:t>
            </a:r>
          </a:p>
        </p:txBody>
      </p:sp>
      <p:pic>
        <p:nvPicPr>
          <p:cNvPr id="2" name="Picture 1">
            <a:extLst>
              <a:ext uri="{FF2B5EF4-FFF2-40B4-BE49-F238E27FC236}">
                <a16:creationId xmlns:a16="http://schemas.microsoft.com/office/drawing/2014/main" id="{BE900CB4-268A-C7A3-3C37-87CC77F4BFE1}"/>
              </a:ext>
            </a:extLst>
          </p:cNvPr>
          <p:cNvPicPr>
            <a:picLocks noChangeAspect="1"/>
          </p:cNvPicPr>
          <p:nvPr/>
        </p:nvPicPr>
        <p:blipFill>
          <a:blip r:embed="rId3"/>
          <a:stretch>
            <a:fillRect/>
          </a:stretch>
        </p:blipFill>
        <p:spPr>
          <a:xfrm>
            <a:off x="6578058" y="1878673"/>
            <a:ext cx="5170822" cy="4661328"/>
          </a:xfrm>
          <a:prstGeom prst="rect">
            <a:avLst/>
          </a:prstGeom>
        </p:spPr>
      </p:pic>
    </p:spTree>
    <p:extLst>
      <p:ext uri="{BB962C8B-B14F-4D97-AF65-F5344CB8AC3E}">
        <p14:creationId xmlns:p14="http://schemas.microsoft.com/office/powerpoint/2010/main" val="2070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9" name="Google Shape;759;p73"/>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Sensor Installation – System Health</a:t>
            </a:r>
            <a:endParaRPr dirty="0"/>
          </a:p>
        </p:txBody>
      </p:sp>
      <p:sp>
        <p:nvSpPr>
          <p:cNvPr id="3" name="Text Placeholder 4">
            <a:extLst>
              <a:ext uri="{FF2B5EF4-FFF2-40B4-BE49-F238E27FC236}">
                <a16:creationId xmlns:a16="http://schemas.microsoft.com/office/drawing/2014/main" id="{D95CB3D4-D14E-50FB-1152-47CF6758554E}"/>
              </a:ext>
            </a:extLst>
          </p:cNvPr>
          <p:cNvSpPr txBox="1">
            <a:spLocks/>
          </p:cNvSpPr>
          <p:nvPr/>
        </p:nvSpPr>
        <p:spPr>
          <a:xfrm>
            <a:off x="1257769" y="1878673"/>
            <a:ext cx="4205100" cy="42203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1pPr>
            <a:lvl2pPr marL="914400" marR="0" lvl="1"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2pPr>
            <a:lvl3pPr marL="1371600" marR="0" lvl="2"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3pPr>
            <a:lvl4pPr marL="1828800" marR="0" lvl="3"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4pPr>
            <a:lvl5pPr marL="2286000" marR="0" lvl="4"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5pPr>
            <a:lvl6pPr marL="2743200" marR="0" lvl="5"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6pPr>
            <a:lvl7pPr marL="3200400" marR="0" lvl="6"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7pPr>
            <a:lvl8pPr marL="3657600" marR="0" lvl="7"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8pPr>
            <a:lvl9pPr marL="4114800" marR="0" lvl="8"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9pPr>
          </a:lstStyle>
          <a:p>
            <a:pPr marL="0" indent="0">
              <a:buFont typeface="Inter"/>
              <a:buNone/>
            </a:pPr>
            <a:r>
              <a:rPr lang="en-US" dirty="0"/>
              <a:t>After all devices have been installed on a floor, navigate to the System Health page.</a:t>
            </a:r>
          </a:p>
          <a:p>
            <a:pPr marL="0" indent="0">
              <a:buFont typeface="Inter"/>
              <a:buNone/>
            </a:pPr>
            <a:endParaRPr lang="en-US" dirty="0"/>
          </a:p>
          <a:p>
            <a:pPr marL="0" indent="0">
              <a:buFont typeface="Inter"/>
              <a:buNone/>
            </a:pPr>
            <a:r>
              <a:rPr lang="en-US" dirty="0"/>
              <a:t>Green = Good</a:t>
            </a:r>
          </a:p>
          <a:p>
            <a:pPr marL="0" indent="0">
              <a:buFont typeface="Inter"/>
              <a:buNone/>
            </a:pPr>
            <a:endParaRPr lang="en-US" dirty="0"/>
          </a:p>
          <a:p>
            <a:pPr marL="0" indent="0">
              <a:buFont typeface="Inter"/>
              <a:buNone/>
            </a:pPr>
            <a:r>
              <a:rPr lang="en-US" dirty="0"/>
              <a:t>Red/Yellow = Needs attention (e.g. disconnected)</a:t>
            </a:r>
          </a:p>
          <a:p>
            <a:pPr marL="0" indent="0">
              <a:buFont typeface="Inter"/>
              <a:buNone/>
            </a:pPr>
            <a:endParaRPr lang="en-US" dirty="0"/>
          </a:p>
          <a:p>
            <a:pPr marL="0" indent="0">
              <a:buFont typeface="Inter"/>
              <a:buNone/>
            </a:pPr>
            <a:r>
              <a:rPr lang="en-US" dirty="0"/>
              <a:t>Black = Never connected (verify ID/power)</a:t>
            </a:r>
          </a:p>
        </p:txBody>
      </p:sp>
      <p:pic>
        <p:nvPicPr>
          <p:cNvPr id="4" name="Google Shape;458;g77d6551478_0_224">
            <a:extLst>
              <a:ext uri="{FF2B5EF4-FFF2-40B4-BE49-F238E27FC236}">
                <a16:creationId xmlns:a16="http://schemas.microsoft.com/office/drawing/2014/main" id="{D16F9CB7-B4B0-AED8-C26E-A8B1ABCE4717}"/>
              </a:ext>
            </a:extLst>
          </p:cNvPr>
          <p:cNvPicPr preferRelativeResize="0"/>
          <p:nvPr/>
        </p:nvPicPr>
        <p:blipFill>
          <a:blip r:embed="rId3">
            <a:alphaModFix/>
          </a:blip>
          <a:stretch>
            <a:fillRect/>
          </a:stretch>
        </p:blipFill>
        <p:spPr>
          <a:xfrm>
            <a:off x="6209969" y="2120324"/>
            <a:ext cx="5685182" cy="3143439"/>
          </a:xfrm>
          <a:prstGeom prst="rect">
            <a:avLst/>
          </a:prstGeom>
          <a:noFill/>
          <a:ln>
            <a:noFill/>
          </a:ln>
        </p:spPr>
      </p:pic>
    </p:spTree>
    <p:extLst>
      <p:ext uri="{BB962C8B-B14F-4D97-AF65-F5344CB8AC3E}">
        <p14:creationId xmlns:p14="http://schemas.microsoft.com/office/powerpoint/2010/main" val="2018882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0"/>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Installation - Troubleshooting</a:t>
            </a:r>
            <a:endParaRPr dirty="0"/>
          </a:p>
        </p:txBody>
      </p:sp>
      <p:sp>
        <p:nvSpPr>
          <p:cNvPr id="728" name="Google Shape;728;p70"/>
          <p:cNvSpPr txBox="1">
            <a:spLocks noGrp="1"/>
          </p:cNvSpPr>
          <p:nvPr>
            <p:ph type="body" idx="1"/>
          </p:nvPr>
        </p:nvSpPr>
        <p:spPr>
          <a:xfrm>
            <a:off x="1261388" y="2001180"/>
            <a:ext cx="4977008" cy="324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If sensor does not connect</a:t>
            </a:r>
          </a:p>
          <a:p>
            <a:pPr marL="285750" indent="-285750"/>
            <a:r>
              <a:rPr lang="en-GB" dirty="0"/>
              <a:t>Confirm ID</a:t>
            </a:r>
          </a:p>
          <a:p>
            <a:pPr marL="285750" indent="-285750"/>
            <a:r>
              <a:rPr lang="en-GB" dirty="0"/>
              <a:t>Confirm power</a:t>
            </a:r>
          </a:p>
          <a:p>
            <a:pPr marL="285750" indent="-285750"/>
            <a:r>
              <a:rPr lang="en-GB" dirty="0"/>
              <a:t>Power cycle</a:t>
            </a:r>
          </a:p>
          <a:p>
            <a:pPr marL="285750" indent="-285750"/>
            <a:r>
              <a:rPr lang="en-GB" dirty="0"/>
              <a:t>Replace sensor</a:t>
            </a:r>
          </a:p>
          <a:p>
            <a:pPr marL="285750" indent="-285750"/>
            <a:r>
              <a:rPr lang="en-GB" dirty="0"/>
              <a:t>If still not connecting, contact </a:t>
            </a:r>
            <a:r>
              <a:rPr lang="en-GB" dirty="0" err="1"/>
              <a:t>VergeSense</a:t>
            </a:r>
            <a:r>
              <a:rPr lang="en-GB" dirty="0"/>
              <a:t> support</a:t>
            </a:r>
          </a:p>
        </p:txBody>
      </p:sp>
    </p:spTree>
    <p:extLst>
      <p:ext uri="{BB962C8B-B14F-4D97-AF65-F5344CB8AC3E}">
        <p14:creationId xmlns:p14="http://schemas.microsoft.com/office/powerpoint/2010/main" val="1846806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61"/>
          <p:cNvSpPr txBox="1">
            <a:spLocks noGrp="1"/>
          </p:cNvSpPr>
          <p:nvPr>
            <p:ph type="title"/>
          </p:nvPr>
        </p:nvSpPr>
        <p:spPr>
          <a:xfrm>
            <a:off x="1664850" y="2879100"/>
            <a:ext cx="8862300" cy="109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Team Structure and</a:t>
            </a:r>
            <a:br>
              <a:rPr lang="en-US" dirty="0"/>
            </a:br>
            <a:r>
              <a:rPr lang="en-US" dirty="0"/>
              <a:t>Deployment Timeline</a:t>
            </a:r>
            <a:endParaRPr dirty="0"/>
          </a:p>
        </p:txBody>
      </p:sp>
    </p:spTree>
    <p:extLst>
      <p:ext uri="{BB962C8B-B14F-4D97-AF65-F5344CB8AC3E}">
        <p14:creationId xmlns:p14="http://schemas.microsoft.com/office/powerpoint/2010/main" val="3643315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0"/>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Team Structure and Deployment Timeline</a:t>
            </a:r>
            <a:endParaRPr dirty="0"/>
          </a:p>
        </p:txBody>
      </p:sp>
      <p:sp>
        <p:nvSpPr>
          <p:cNvPr id="728" name="Google Shape;728;p70"/>
          <p:cNvSpPr txBox="1">
            <a:spLocks noGrp="1"/>
          </p:cNvSpPr>
          <p:nvPr>
            <p:ph type="body" idx="1"/>
          </p:nvPr>
        </p:nvSpPr>
        <p:spPr>
          <a:xfrm>
            <a:off x="1261388" y="2001180"/>
            <a:ext cx="4977008" cy="324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Two person team</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Three person team</a:t>
            </a:r>
          </a:p>
        </p:txBody>
      </p:sp>
      <p:sp>
        <p:nvSpPr>
          <p:cNvPr id="3" name="Google Shape;580;g8707a06bb3_0_1121">
            <a:extLst>
              <a:ext uri="{FF2B5EF4-FFF2-40B4-BE49-F238E27FC236}">
                <a16:creationId xmlns:a16="http://schemas.microsoft.com/office/drawing/2014/main" id="{4F7AF01A-92E5-8432-F7DD-503153B82729}"/>
              </a:ext>
            </a:extLst>
          </p:cNvPr>
          <p:cNvSpPr/>
          <p:nvPr/>
        </p:nvSpPr>
        <p:spPr>
          <a:xfrm>
            <a:off x="1654599" y="2479360"/>
            <a:ext cx="2257525" cy="1122874"/>
          </a:xfrm>
          <a:prstGeom prst="chevron">
            <a:avLst>
              <a:gd name="adj" fmla="val 50000"/>
            </a:avLst>
          </a:prstGeom>
          <a:solidFill>
            <a:srgbClr val="724AF6"/>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000"/>
              <a:buFont typeface="Arial"/>
              <a:buNone/>
            </a:pPr>
            <a:endParaRPr sz="1600" b="0" i="0" u="none" strike="noStrike" cap="none">
              <a:solidFill>
                <a:srgbClr val="000000"/>
              </a:solidFill>
              <a:latin typeface="Calibri"/>
              <a:ea typeface="Calibri"/>
              <a:cs typeface="Calibri"/>
              <a:sym typeface="Calibri"/>
            </a:endParaRPr>
          </a:p>
        </p:txBody>
      </p:sp>
      <p:sp>
        <p:nvSpPr>
          <p:cNvPr id="4" name="Google Shape;581;g8707a06bb3_0_1121">
            <a:extLst>
              <a:ext uri="{FF2B5EF4-FFF2-40B4-BE49-F238E27FC236}">
                <a16:creationId xmlns:a16="http://schemas.microsoft.com/office/drawing/2014/main" id="{D235DC7F-E4CB-A8A7-FA84-356159F24740}"/>
              </a:ext>
            </a:extLst>
          </p:cNvPr>
          <p:cNvSpPr/>
          <p:nvPr/>
        </p:nvSpPr>
        <p:spPr>
          <a:xfrm>
            <a:off x="3401054" y="2479360"/>
            <a:ext cx="2257525" cy="1122874"/>
          </a:xfrm>
          <a:prstGeom prst="chevron">
            <a:avLst>
              <a:gd name="adj" fmla="val 50000"/>
            </a:avLst>
          </a:prstGeom>
          <a:solidFill>
            <a:srgbClr val="A9BDC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Calibri"/>
              <a:ea typeface="Calibri"/>
              <a:cs typeface="Calibri"/>
              <a:sym typeface="Calibri"/>
            </a:endParaRPr>
          </a:p>
        </p:txBody>
      </p:sp>
      <p:sp>
        <p:nvSpPr>
          <p:cNvPr id="5" name="Google Shape;582;g8707a06bb3_0_1121">
            <a:extLst>
              <a:ext uri="{FF2B5EF4-FFF2-40B4-BE49-F238E27FC236}">
                <a16:creationId xmlns:a16="http://schemas.microsoft.com/office/drawing/2014/main" id="{B6E2AF04-8C1B-46AB-9640-32F1D21CE0F3}"/>
              </a:ext>
            </a:extLst>
          </p:cNvPr>
          <p:cNvSpPr/>
          <p:nvPr/>
        </p:nvSpPr>
        <p:spPr>
          <a:xfrm>
            <a:off x="5130472" y="2479360"/>
            <a:ext cx="2257525" cy="1122874"/>
          </a:xfrm>
          <a:prstGeom prst="chevron">
            <a:avLst>
              <a:gd name="adj" fmla="val 50000"/>
            </a:avLst>
          </a:prstGeom>
          <a:solidFill>
            <a:srgbClr val="A9BDC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Calibri"/>
              <a:ea typeface="Calibri"/>
              <a:cs typeface="Calibri"/>
              <a:sym typeface="Calibri"/>
            </a:endParaRPr>
          </a:p>
        </p:txBody>
      </p:sp>
      <p:sp>
        <p:nvSpPr>
          <p:cNvPr id="6" name="Google Shape;583;g8707a06bb3_0_1121">
            <a:extLst>
              <a:ext uri="{FF2B5EF4-FFF2-40B4-BE49-F238E27FC236}">
                <a16:creationId xmlns:a16="http://schemas.microsoft.com/office/drawing/2014/main" id="{C6636B21-0383-40FC-4F72-7346EA7391F1}"/>
              </a:ext>
            </a:extLst>
          </p:cNvPr>
          <p:cNvSpPr/>
          <p:nvPr/>
        </p:nvSpPr>
        <p:spPr>
          <a:xfrm>
            <a:off x="6859879" y="2479360"/>
            <a:ext cx="2604975" cy="1122874"/>
          </a:xfrm>
          <a:prstGeom prst="chevron">
            <a:avLst>
              <a:gd name="adj" fmla="val 50000"/>
            </a:avLst>
          </a:prstGeom>
          <a:solidFill>
            <a:srgbClr val="A9BDC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Calibri"/>
              <a:ea typeface="Calibri"/>
              <a:cs typeface="Calibri"/>
              <a:sym typeface="Calibri"/>
            </a:endParaRPr>
          </a:p>
        </p:txBody>
      </p:sp>
      <p:sp>
        <p:nvSpPr>
          <p:cNvPr id="7" name="Google Shape;584;g8707a06bb3_0_1121">
            <a:extLst>
              <a:ext uri="{FF2B5EF4-FFF2-40B4-BE49-F238E27FC236}">
                <a16:creationId xmlns:a16="http://schemas.microsoft.com/office/drawing/2014/main" id="{42CB2050-28EE-F4D8-63A2-D01336BF0408}"/>
              </a:ext>
            </a:extLst>
          </p:cNvPr>
          <p:cNvSpPr/>
          <p:nvPr/>
        </p:nvSpPr>
        <p:spPr>
          <a:xfrm>
            <a:off x="8957162" y="2479360"/>
            <a:ext cx="2459285" cy="1122874"/>
          </a:xfrm>
          <a:prstGeom prst="chevron">
            <a:avLst>
              <a:gd name="adj" fmla="val 50000"/>
            </a:avLst>
          </a:prstGeom>
          <a:solidFill>
            <a:srgbClr val="A9BDC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Calibri"/>
              <a:ea typeface="Calibri"/>
              <a:cs typeface="Calibri"/>
              <a:sym typeface="Calibri"/>
            </a:endParaRPr>
          </a:p>
        </p:txBody>
      </p:sp>
      <p:sp>
        <p:nvSpPr>
          <p:cNvPr id="8" name="Google Shape;585;g8707a06bb3_0_1121">
            <a:extLst>
              <a:ext uri="{FF2B5EF4-FFF2-40B4-BE49-F238E27FC236}">
                <a16:creationId xmlns:a16="http://schemas.microsoft.com/office/drawing/2014/main" id="{3E5A5F37-42D0-E643-CE1E-417CC285C228}"/>
              </a:ext>
            </a:extLst>
          </p:cNvPr>
          <p:cNvSpPr txBox="1"/>
          <p:nvPr/>
        </p:nvSpPr>
        <p:spPr>
          <a:xfrm>
            <a:off x="2485396" y="2647955"/>
            <a:ext cx="837904" cy="56938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2000" b="0" i="0" u="none" strike="noStrike" cap="none">
                <a:solidFill>
                  <a:srgbClr val="FFFFFF"/>
                </a:solidFill>
                <a:latin typeface="Calibri"/>
                <a:ea typeface="Calibri"/>
                <a:cs typeface="Calibri"/>
                <a:sym typeface="Calibri"/>
              </a:rPr>
              <a:t>Each Tech</a:t>
            </a:r>
            <a:endParaRPr sz="2000" b="0" i="0" u="none" strike="noStrike" cap="none">
              <a:solidFill>
                <a:srgbClr val="FFFFFF"/>
              </a:solidFill>
              <a:latin typeface="Calibri"/>
              <a:ea typeface="Calibri"/>
              <a:cs typeface="Calibri"/>
              <a:sym typeface="Calibri"/>
            </a:endParaRPr>
          </a:p>
        </p:txBody>
      </p:sp>
      <p:sp>
        <p:nvSpPr>
          <p:cNvPr id="9" name="Google Shape;586;g8707a06bb3_0_1121">
            <a:extLst>
              <a:ext uri="{FF2B5EF4-FFF2-40B4-BE49-F238E27FC236}">
                <a16:creationId xmlns:a16="http://schemas.microsoft.com/office/drawing/2014/main" id="{49B0C6E3-DAE3-049C-390A-C36886E4E40A}"/>
              </a:ext>
            </a:extLst>
          </p:cNvPr>
          <p:cNvSpPr txBox="1"/>
          <p:nvPr/>
        </p:nvSpPr>
        <p:spPr>
          <a:xfrm>
            <a:off x="9553082" y="2713707"/>
            <a:ext cx="1648371" cy="56938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1600" b="0" i="0" u="none" strike="noStrike" cap="none">
                <a:solidFill>
                  <a:srgbClr val="000000"/>
                </a:solidFill>
                <a:latin typeface="Calibri"/>
                <a:ea typeface="Calibri"/>
                <a:cs typeface="Calibri"/>
                <a:sym typeface="Calibri"/>
              </a:rPr>
              <a:t>Checkout </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1600" b="0" i="0" u="none" strike="noStrike" cap="none">
                <a:solidFill>
                  <a:srgbClr val="000000"/>
                </a:solidFill>
                <a:latin typeface="Calibri"/>
                <a:ea typeface="Calibri"/>
                <a:cs typeface="Calibri"/>
                <a:sym typeface="Calibri"/>
              </a:rPr>
              <a:t>(Cleanup, etc)</a:t>
            </a:r>
            <a:endParaRPr sz="1600" b="0" i="0" u="none" strike="noStrike" cap="none">
              <a:solidFill>
                <a:srgbClr val="000000"/>
              </a:solidFill>
              <a:latin typeface="Calibri"/>
              <a:ea typeface="Calibri"/>
              <a:cs typeface="Calibri"/>
              <a:sym typeface="Calibri"/>
            </a:endParaRPr>
          </a:p>
        </p:txBody>
      </p:sp>
      <p:sp>
        <p:nvSpPr>
          <p:cNvPr id="10" name="Google Shape;587;g8707a06bb3_0_1121">
            <a:extLst>
              <a:ext uri="{FF2B5EF4-FFF2-40B4-BE49-F238E27FC236}">
                <a16:creationId xmlns:a16="http://schemas.microsoft.com/office/drawing/2014/main" id="{2A72BC6D-BB1E-E6C1-F4EF-B409F8CEFAFF}"/>
              </a:ext>
            </a:extLst>
          </p:cNvPr>
          <p:cNvSpPr txBox="1"/>
          <p:nvPr/>
        </p:nvSpPr>
        <p:spPr>
          <a:xfrm>
            <a:off x="5877729" y="2713705"/>
            <a:ext cx="1261256" cy="56938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1600" b="0" i="0" u="none" strike="noStrike" cap="none">
                <a:solidFill>
                  <a:srgbClr val="000000"/>
                </a:solidFill>
                <a:latin typeface="Calibri"/>
                <a:ea typeface="Calibri"/>
                <a:cs typeface="Calibri"/>
                <a:sym typeface="Calibri"/>
              </a:rPr>
              <a:t>Ceiling Installation </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endParaRPr sz="1600" b="0" i="0" u="none" strike="noStrike" cap="none">
              <a:solidFill>
                <a:srgbClr val="000000"/>
              </a:solidFill>
              <a:latin typeface="Calibri"/>
              <a:ea typeface="Calibri"/>
              <a:cs typeface="Calibri"/>
              <a:sym typeface="Calibri"/>
            </a:endParaRPr>
          </a:p>
        </p:txBody>
      </p:sp>
      <p:sp>
        <p:nvSpPr>
          <p:cNvPr id="11" name="Google Shape;588;g8707a06bb3_0_1121">
            <a:extLst>
              <a:ext uri="{FF2B5EF4-FFF2-40B4-BE49-F238E27FC236}">
                <a16:creationId xmlns:a16="http://schemas.microsoft.com/office/drawing/2014/main" id="{09100A46-2E53-8C30-4BB7-B2614EFABE90}"/>
              </a:ext>
            </a:extLst>
          </p:cNvPr>
          <p:cNvSpPr txBox="1"/>
          <p:nvPr/>
        </p:nvSpPr>
        <p:spPr>
          <a:xfrm>
            <a:off x="7388077" y="2628974"/>
            <a:ext cx="1790035" cy="56938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1600" b="0" i="0" u="none" strike="noStrike" cap="none" dirty="0">
                <a:solidFill>
                  <a:srgbClr val="000000"/>
                </a:solidFill>
                <a:latin typeface="Calibri"/>
                <a:ea typeface="Calibri"/>
                <a:cs typeface="Calibri"/>
                <a:sym typeface="Calibri"/>
              </a:rPr>
              <a:t>Check coverage and make adjustments</a:t>
            </a:r>
            <a:endParaRPr sz="16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endParaRPr sz="1600" b="0" i="0" u="none" strike="noStrike" cap="none" dirty="0">
              <a:solidFill>
                <a:srgbClr val="000000"/>
              </a:solidFill>
              <a:latin typeface="Calibri"/>
              <a:ea typeface="Calibri"/>
              <a:cs typeface="Calibri"/>
              <a:sym typeface="Calibri"/>
            </a:endParaRPr>
          </a:p>
        </p:txBody>
      </p:sp>
      <p:sp>
        <p:nvSpPr>
          <p:cNvPr id="12" name="Google Shape;589;g8707a06bb3_0_1121">
            <a:extLst>
              <a:ext uri="{FF2B5EF4-FFF2-40B4-BE49-F238E27FC236}">
                <a16:creationId xmlns:a16="http://schemas.microsoft.com/office/drawing/2014/main" id="{4A09BE3B-693F-219A-7F80-DF372E7CB362}"/>
              </a:ext>
            </a:extLst>
          </p:cNvPr>
          <p:cNvSpPr txBox="1"/>
          <p:nvPr/>
        </p:nvSpPr>
        <p:spPr>
          <a:xfrm>
            <a:off x="4292496" y="2806914"/>
            <a:ext cx="837904" cy="56938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1600" b="0" i="0" u="none" strike="noStrike" cap="none">
                <a:solidFill>
                  <a:srgbClr val="000000"/>
                </a:solidFill>
                <a:latin typeface="Calibri"/>
                <a:ea typeface="Calibri"/>
                <a:cs typeface="Calibri"/>
                <a:sym typeface="Calibri"/>
              </a:rPr>
              <a:t>Setup</a:t>
            </a:r>
            <a:endParaRPr sz="1600" b="0" i="0" u="none" strike="noStrike" cap="none">
              <a:solidFill>
                <a:srgbClr val="000000"/>
              </a:solidFill>
              <a:latin typeface="Calibri"/>
              <a:ea typeface="Calibri"/>
              <a:cs typeface="Calibri"/>
              <a:sym typeface="Calibri"/>
            </a:endParaRPr>
          </a:p>
        </p:txBody>
      </p:sp>
      <p:sp>
        <p:nvSpPr>
          <p:cNvPr id="14" name="Google Shape;591;g8707a06bb3_0_1121">
            <a:extLst>
              <a:ext uri="{FF2B5EF4-FFF2-40B4-BE49-F238E27FC236}">
                <a16:creationId xmlns:a16="http://schemas.microsoft.com/office/drawing/2014/main" id="{B0DC8E7A-B4A5-B8A1-6D9B-4EEF37116481}"/>
              </a:ext>
            </a:extLst>
          </p:cNvPr>
          <p:cNvSpPr/>
          <p:nvPr/>
        </p:nvSpPr>
        <p:spPr>
          <a:xfrm>
            <a:off x="1570237" y="4111766"/>
            <a:ext cx="2950485" cy="1170122"/>
          </a:xfrm>
          <a:prstGeom prst="chevron">
            <a:avLst>
              <a:gd name="adj" fmla="val 50000"/>
            </a:avLst>
          </a:prstGeom>
          <a:solidFill>
            <a:srgbClr val="724AF6"/>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000"/>
              <a:buFont typeface="Arial"/>
              <a:buNone/>
            </a:pPr>
            <a:endParaRPr sz="1600" b="0" i="0" u="none" strike="noStrike" cap="none">
              <a:solidFill>
                <a:srgbClr val="000000"/>
              </a:solidFill>
              <a:latin typeface="Calibri"/>
              <a:ea typeface="Calibri"/>
              <a:cs typeface="Calibri"/>
              <a:sym typeface="Calibri"/>
            </a:endParaRPr>
          </a:p>
        </p:txBody>
      </p:sp>
      <p:sp>
        <p:nvSpPr>
          <p:cNvPr id="15" name="Google Shape;592;g8707a06bb3_0_1121">
            <a:extLst>
              <a:ext uri="{FF2B5EF4-FFF2-40B4-BE49-F238E27FC236}">
                <a16:creationId xmlns:a16="http://schemas.microsoft.com/office/drawing/2014/main" id="{07E55FDE-3DC8-DCDC-666E-258D4070564D}"/>
              </a:ext>
            </a:extLst>
          </p:cNvPr>
          <p:cNvSpPr/>
          <p:nvPr/>
        </p:nvSpPr>
        <p:spPr>
          <a:xfrm>
            <a:off x="3852683" y="4111766"/>
            <a:ext cx="2950485" cy="1170122"/>
          </a:xfrm>
          <a:prstGeom prst="chevron">
            <a:avLst>
              <a:gd name="adj" fmla="val 50000"/>
            </a:avLst>
          </a:prstGeom>
          <a:solidFill>
            <a:srgbClr val="A9BDC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Calibri"/>
              <a:ea typeface="Calibri"/>
              <a:cs typeface="Calibri"/>
              <a:sym typeface="Calibri"/>
            </a:endParaRPr>
          </a:p>
        </p:txBody>
      </p:sp>
      <p:sp>
        <p:nvSpPr>
          <p:cNvPr id="16" name="Google Shape;593;g8707a06bb3_0_1121">
            <a:extLst>
              <a:ext uri="{FF2B5EF4-FFF2-40B4-BE49-F238E27FC236}">
                <a16:creationId xmlns:a16="http://schemas.microsoft.com/office/drawing/2014/main" id="{0AA493A4-2C91-FEE9-E275-B4236576D2D4}"/>
              </a:ext>
            </a:extLst>
          </p:cNvPr>
          <p:cNvSpPr/>
          <p:nvPr/>
        </p:nvSpPr>
        <p:spPr>
          <a:xfrm>
            <a:off x="6112867" y="4111766"/>
            <a:ext cx="2950485" cy="1170122"/>
          </a:xfrm>
          <a:prstGeom prst="chevron">
            <a:avLst>
              <a:gd name="adj" fmla="val 50000"/>
            </a:avLst>
          </a:prstGeom>
          <a:solidFill>
            <a:srgbClr val="A9BDC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Calibri"/>
              <a:ea typeface="Calibri"/>
              <a:cs typeface="Calibri"/>
              <a:sym typeface="Calibri"/>
            </a:endParaRPr>
          </a:p>
        </p:txBody>
      </p:sp>
      <p:sp>
        <p:nvSpPr>
          <p:cNvPr id="17" name="Google Shape;594;g8707a06bb3_0_1121">
            <a:extLst>
              <a:ext uri="{FF2B5EF4-FFF2-40B4-BE49-F238E27FC236}">
                <a16:creationId xmlns:a16="http://schemas.microsoft.com/office/drawing/2014/main" id="{DFF8D28C-7C80-24BC-4781-9874964CEEE0}"/>
              </a:ext>
            </a:extLst>
          </p:cNvPr>
          <p:cNvSpPr/>
          <p:nvPr/>
        </p:nvSpPr>
        <p:spPr>
          <a:xfrm>
            <a:off x="8373036" y="4111766"/>
            <a:ext cx="2950485" cy="1170122"/>
          </a:xfrm>
          <a:prstGeom prst="chevron">
            <a:avLst>
              <a:gd name="adj" fmla="val 50000"/>
            </a:avLst>
          </a:prstGeom>
          <a:solidFill>
            <a:srgbClr val="A9BDC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Calibri"/>
              <a:ea typeface="Calibri"/>
              <a:cs typeface="Calibri"/>
              <a:sym typeface="Calibri"/>
            </a:endParaRPr>
          </a:p>
        </p:txBody>
      </p:sp>
      <p:sp>
        <p:nvSpPr>
          <p:cNvPr id="18" name="Google Shape;595;g8707a06bb3_0_1121">
            <a:extLst>
              <a:ext uri="{FF2B5EF4-FFF2-40B4-BE49-F238E27FC236}">
                <a16:creationId xmlns:a16="http://schemas.microsoft.com/office/drawing/2014/main" id="{90BB44F5-CAD4-9EC1-E17C-CB6339BCB4AC}"/>
              </a:ext>
            </a:extLst>
          </p:cNvPr>
          <p:cNvSpPr/>
          <p:nvPr/>
        </p:nvSpPr>
        <p:spPr>
          <a:xfrm>
            <a:off x="1570237" y="5281822"/>
            <a:ext cx="2950485" cy="1170122"/>
          </a:xfrm>
          <a:prstGeom prst="chevron">
            <a:avLst>
              <a:gd name="adj" fmla="val 50000"/>
            </a:avLst>
          </a:prstGeom>
          <a:solidFill>
            <a:srgbClr val="724AF6"/>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Calibri"/>
              <a:ea typeface="Calibri"/>
              <a:cs typeface="Calibri"/>
              <a:sym typeface="Calibri"/>
            </a:endParaRPr>
          </a:p>
        </p:txBody>
      </p:sp>
      <p:sp>
        <p:nvSpPr>
          <p:cNvPr id="19" name="Google Shape;596;g8707a06bb3_0_1121">
            <a:extLst>
              <a:ext uri="{FF2B5EF4-FFF2-40B4-BE49-F238E27FC236}">
                <a16:creationId xmlns:a16="http://schemas.microsoft.com/office/drawing/2014/main" id="{9589CFE4-6055-46A4-A8D5-297816ACEBD0}"/>
              </a:ext>
            </a:extLst>
          </p:cNvPr>
          <p:cNvSpPr/>
          <p:nvPr/>
        </p:nvSpPr>
        <p:spPr>
          <a:xfrm>
            <a:off x="3852683" y="5281822"/>
            <a:ext cx="2950485" cy="1170122"/>
          </a:xfrm>
          <a:prstGeom prst="chevron">
            <a:avLst>
              <a:gd name="adj" fmla="val 50000"/>
            </a:avLst>
          </a:prstGeom>
          <a:solidFill>
            <a:srgbClr val="A9BDC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Calibri"/>
              <a:ea typeface="Calibri"/>
              <a:cs typeface="Calibri"/>
              <a:sym typeface="Calibri"/>
            </a:endParaRPr>
          </a:p>
        </p:txBody>
      </p:sp>
      <p:sp>
        <p:nvSpPr>
          <p:cNvPr id="20" name="Google Shape;597;g8707a06bb3_0_1121">
            <a:extLst>
              <a:ext uri="{FF2B5EF4-FFF2-40B4-BE49-F238E27FC236}">
                <a16:creationId xmlns:a16="http://schemas.microsoft.com/office/drawing/2014/main" id="{D31F3917-9639-8EE0-179D-0E9A47668E5A}"/>
              </a:ext>
            </a:extLst>
          </p:cNvPr>
          <p:cNvSpPr/>
          <p:nvPr/>
        </p:nvSpPr>
        <p:spPr>
          <a:xfrm>
            <a:off x="6112867" y="5281822"/>
            <a:ext cx="2950485" cy="1170122"/>
          </a:xfrm>
          <a:prstGeom prst="chevron">
            <a:avLst>
              <a:gd name="adj" fmla="val 50000"/>
            </a:avLst>
          </a:prstGeom>
          <a:solidFill>
            <a:srgbClr val="A9BDC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Calibri"/>
              <a:ea typeface="Calibri"/>
              <a:cs typeface="Calibri"/>
              <a:sym typeface="Calibri"/>
            </a:endParaRPr>
          </a:p>
        </p:txBody>
      </p:sp>
      <p:sp>
        <p:nvSpPr>
          <p:cNvPr id="21" name="Google Shape;598;g8707a06bb3_0_1121">
            <a:extLst>
              <a:ext uri="{FF2B5EF4-FFF2-40B4-BE49-F238E27FC236}">
                <a16:creationId xmlns:a16="http://schemas.microsoft.com/office/drawing/2014/main" id="{01208FF4-F7E1-3B99-4971-0790BAD00CF9}"/>
              </a:ext>
            </a:extLst>
          </p:cNvPr>
          <p:cNvSpPr/>
          <p:nvPr/>
        </p:nvSpPr>
        <p:spPr>
          <a:xfrm>
            <a:off x="8373036" y="5281822"/>
            <a:ext cx="2950485" cy="1170122"/>
          </a:xfrm>
          <a:prstGeom prst="chevron">
            <a:avLst>
              <a:gd name="adj" fmla="val 50000"/>
            </a:avLst>
          </a:prstGeom>
          <a:solidFill>
            <a:srgbClr val="A9BDC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Calibri"/>
              <a:ea typeface="Calibri"/>
              <a:cs typeface="Calibri"/>
              <a:sym typeface="Calibri"/>
            </a:endParaRPr>
          </a:p>
        </p:txBody>
      </p:sp>
      <p:sp>
        <p:nvSpPr>
          <p:cNvPr id="22" name="Google Shape;599;g8707a06bb3_0_1121">
            <a:extLst>
              <a:ext uri="{FF2B5EF4-FFF2-40B4-BE49-F238E27FC236}">
                <a16:creationId xmlns:a16="http://schemas.microsoft.com/office/drawing/2014/main" id="{9FE3FE3B-19E5-E9D8-C460-B24F8CB85375}"/>
              </a:ext>
            </a:extLst>
          </p:cNvPr>
          <p:cNvSpPr txBox="1"/>
          <p:nvPr/>
        </p:nvSpPr>
        <p:spPr>
          <a:xfrm>
            <a:off x="2656008" y="4400111"/>
            <a:ext cx="1095136" cy="59336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2000" b="0" i="0" u="none" strike="noStrike" cap="none">
                <a:solidFill>
                  <a:srgbClr val="FFFFFF"/>
                </a:solidFill>
                <a:latin typeface="Calibri"/>
                <a:ea typeface="Calibri"/>
                <a:cs typeface="Calibri"/>
                <a:sym typeface="Calibri"/>
              </a:rPr>
              <a:t>Tech 1</a:t>
            </a:r>
            <a:endParaRPr sz="20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800"/>
              <a:buFont typeface="Arial"/>
              <a:buNone/>
            </a:pPr>
            <a:r>
              <a:rPr lang="en-US" sz="2000" b="0" i="0" u="none" strike="noStrike" cap="none">
                <a:solidFill>
                  <a:srgbClr val="FFFFFF"/>
                </a:solidFill>
                <a:latin typeface="Calibri"/>
                <a:ea typeface="Calibri"/>
                <a:cs typeface="Calibri"/>
                <a:sym typeface="Calibri"/>
              </a:rPr>
              <a:t>(Lead)</a:t>
            </a:r>
            <a:endParaRPr sz="2000" b="0" i="0" u="none" strike="noStrike" cap="none">
              <a:solidFill>
                <a:srgbClr val="FFFFFF"/>
              </a:solidFill>
              <a:latin typeface="Calibri"/>
              <a:ea typeface="Calibri"/>
              <a:cs typeface="Calibri"/>
              <a:sym typeface="Calibri"/>
            </a:endParaRPr>
          </a:p>
        </p:txBody>
      </p:sp>
      <p:sp>
        <p:nvSpPr>
          <p:cNvPr id="23" name="Google Shape;600;g8707a06bb3_0_1121">
            <a:extLst>
              <a:ext uri="{FF2B5EF4-FFF2-40B4-BE49-F238E27FC236}">
                <a16:creationId xmlns:a16="http://schemas.microsoft.com/office/drawing/2014/main" id="{F9624636-0CCE-7B66-0AF4-12253D21EB28}"/>
              </a:ext>
            </a:extLst>
          </p:cNvPr>
          <p:cNvSpPr txBox="1"/>
          <p:nvPr/>
        </p:nvSpPr>
        <p:spPr>
          <a:xfrm>
            <a:off x="2316955" y="5570167"/>
            <a:ext cx="1457050" cy="59336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2000" b="0" i="0" u="none" strike="noStrike" cap="none">
                <a:solidFill>
                  <a:srgbClr val="FFFFFF"/>
                </a:solidFill>
                <a:latin typeface="Calibri"/>
                <a:ea typeface="Calibri"/>
                <a:cs typeface="Calibri"/>
                <a:sym typeface="Calibri"/>
              </a:rPr>
              <a:t>Tech 2 &amp; 3</a:t>
            </a:r>
            <a:endParaRPr sz="2000" b="0" i="0" u="none" strike="noStrike" cap="none">
              <a:solidFill>
                <a:srgbClr val="FFFFFF"/>
              </a:solidFill>
              <a:latin typeface="Calibri"/>
              <a:ea typeface="Calibri"/>
              <a:cs typeface="Calibri"/>
              <a:sym typeface="Calibri"/>
            </a:endParaRPr>
          </a:p>
        </p:txBody>
      </p:sp>
      <p:sp>
        <p:nvSpPr>
          <p:cNvPr id="24" name="Google Shape;601;g8707a06bb3_0_1121">
            <a:extLst>
              <a:ext uri="{FF2B5EF4-FFF2-40B4-BE49-F238E27FC236}">
                <a16:creationId xmlns:a16="http://schemas.microsoft.com/office/drawing/2014/main" id="{16999D3C-408D-9261-E985-06538FFE8A6B}"/>
              </a:ext>
            </a:extLst>
          </p:cNvPr>
          <p:cNvSpPr txBox="1"/>
          <p:nvPr/>
        </p:nvSpPr>
        <p:spPr>
          <a:xfrm>
            <a:off x="4910450" y="5570167"/>
            <a:ext cx="974946" cy="59336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1600" b="0" i="0" u="none" strike="noStrike" cap="none">
                <a:solidFill>
                  <a:srgbClr val="000000"/>
                </a:solidFill>
                <a:latin typeface="Calibri"/>
                <a:ea typeface="Calibri"/>
                <a:cs typeface="Calibri"/>
                <a:sym typeface="Calibri"/>
              </a:rPr>
              <a:t>Setup</a:t>
            </a:r>
            <a:endParaRPr sz="1600" b="0" i="0" u="none" strike="noStrike" cap="none">
              <a:solidFill>
                <a:srgbClr val="000000"/>
              </a:solidFill>
              <a:latin typeface="Calibri"/>
              <a:ea typeface="Calibri"/>
              <a:cs typeface="Calibri"/>
              <a:sym typeface="Calibri"/>
            </a:endParaRPr>
          </a:p>
        </p:txBody>
      </p:sp>
      <p:sp>
        <p:nvSpPr>
          <p:cNvPr id="25" name="Google Shape;602;g8707a06bb3_0_1121">
            <a:extLst>
              <a:ext uri="{FF2B5EF4-FFF2-40B4-BE49-F238E27FC236}">
                <a16:creationId xmlns:a16="http://schemas.microsoft.com/office/drawing/2014/main" id="{DD6885F0-6226-3CE1-471D-54A60B8CDC9D}"/>
              </a:ext>
            </a:extLst>
          </p:cNvPr>
          <p:cNvSpPr txBox="1"/>
          <p:nvPr/>
        </p:nvSpPr>
        <p:spPr>
          <a:xfrm>
            <a:off x="7109068" y="5373757"/>
            <a:ext cx="1648371" cy="59336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1600" b="0" i="0" u="none" strike="noStrike" cap="none">
                <a:solidFill>
                  <a:srgbClr val="000000"/>
                </a:solidFill>
                <a:latin typeface="Calibri"/>
                <a:ea typeface="Calibri"/>
                <a:cs typeface="Calibri"/>
                <a:sym typeface="Calibri"/>
              </a:rPr>
              <a:t>Ceiling Installation </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1600" b="0" i="0" u="none" strike="noStrike" cap="none">
                <a:solidFill>
                  <a:srgbClr val="000000"/>
                </a:solidFill>
                <a:latin typeface="Calibri"/>
                <a:ea typeface="Calibri"/>
                <a:cs typeface="Calibri"/>
                <a:sym typeface="Calibri"/>
              </a:rPr>
              <a:t>(on ladder) </a:t>
            </a:r>
            <a:endParaRPr sz="1600" b="0" i="0" u="none" strike="noStrike" cap="none">
              <a:solidFill>
                <a:srgbClr val="000000"/>
              </a:solidFill>
              <a:latin typeface="Calibri"/>
              <a:ea typeface="Calibri"/>
              <a:cs typeface="Calibri"/>
              <a:sym typeface="Calibri"/>
            </a:endParaRPr>
          </a:p>
        </p:txBody>
      </p:sp>
      <p:sp>
        <p:nvSpPr>
          <p:cNvPr id="26" name="Google Shape;603;g8707a06bb3_0_1121">
            <a:extLst>
              <a:ext uri="{FF2B5EF4-FFF2-40B4-BE49-F238E27FC236}">
                <a16:creationId xmlns:a16="http://schemas.microsoft.com/office/drawing/2014/main" id="{F2466F9F-BA86-E53C-F27B-3E3B67725873}"/>
              </a:ext>
            </a:extLst>
          </p:cNvPr>
          <p:cNvSpPr txBox="1"/>
          <p:nvPr/>
        </p:nvSpPr>
        <p:spPr>
          <a:xfrm>
            <a:off x="9063321" y="5570167"/>
            <a:ext cx="1953917" cy="59336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1600" b="0" i="0" u="none" strike="noStrike" cap="none">
                <a:solidFill>
                  <a:srgbClr val="000000"/>
                </a:solidFill>
                <a:latin typeface="Calibri"/>
                <a:ea typeface="Calibri"/>
                <a:cs typeface="Calibri"/>
                <a:sym typeface="Calibri"/>
              </a:rPr>
              <a:t>Checkout (Cleanup, etc)</a:t>
            </a:r>
            <a:endParaRPr sz="1600" b="0" i="0" u="none" strike="noStrike" cap="none">
              <a:solidFill>
                <a:srgbClr val="000000"/>
              </a:solidFill>
              <a:latin typeface="Calibri"/>
              <a:ea typeface="Calibri"/>
              <a:cs typeface="Calibri"/>
              <a:sym typeface="Calibri"/>
            </a:endParaRPr>
          </a:p>
        </p:txBody>
      </p:sp>
      <p:sp>
        <p:nvSpPr>
          <p:cNvPr id="27" name="Google Shape;604;g8707a06bb3_0_1121">
            <a:extLst>
              <a:ext uri="{FF2B5EF4-FFF2-40B4-BE49-F238E27FC236}">
                <a16:creationId xmlns:a16="http://schemas.microsoft.com/office/drawing/2014/main" id="{6D522A6B-55EC-8FF6-12E7-D11D9C4095E2}"/>
              </a:ext>
            </a:extLst>
          </p:cNvPr>
          <p:cNvSpPr txBox="1"/>
          <p:nvPr/>
        </p:nvSpPr>
        <p:spPr>
          <a:xfrm>
            <a:off x="7089458" y="4211809"/>
            <a:ext cx="1648371" cy="59336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1600" b="0" i="0" u="none" strike="noStrike" cap="none">
                <a:solidFill>
                  <a:srgbClr val="000000"/>
                </a:solidFill>
                <a:latin typeface="Calibri"/>
                <a:ea typeface="Calibri"/>
                <a:cs typeface="Calibri"/>
                <a:sym typeface="Calibri"/>
              </a:rPr>
              <a:t>Ceiling Installation </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1600" b="0" i="0" u="none" strike="noStrike" cap="none">
                <a:solidFill>
                  <a:srgbClr val="000000"/>
                </a:solidFill>
                <a:latin typeface="Calibri"/>
                <a:ea typeface="Calibri"/>
                <a:cs typeface="Calibri"/>
                <a:sym typeface="Calibri"/>
              </a:rPr>
              <a:t>(if time) </a:t>
            </a:r>
            <a:endParaRPr sz="1600" b="0" i="0" u="none" strike="noStrike" cap="none">
              <a:solidFill>
                <a:srgbClr val="000000"/>
              </a:solidFill>
              <a:latin typeface="Calibri"/>
              <a:ea typeface="Calibri"/>
              <a:cs typeface="Calibri"/>
              <a:sym typeface="Calibri"/>
            </a:endParaRPr>
          </a:p>
        </p:txBody>
      </p:sp>
      <p:sp>
        <p:nvSpPr>
          <p:cNvPr id="28" name="Google Shape;605;g8707a06bb3_0_1121">
            <a:extLst>
              <a:ext uri="{FF2B5EF4-FFF2-40B4-BE49-F238E27FC236}">
                <a16:creationId xmlns:a16="http://schemas.microsoft.com/office/drawing/2014/main" id="{2DFED2E1-47B5-C49E-1FA4-09096304B3F2}"/>
              </a:ext>
            </a:extLst>
          </p:cNvPr>
          <p:cNvSpPr txBox="1"/>
          <p:nvPr/>
        </p:nvSpPr>
        <p:spPr>
          <a:xfrm>
            <a:off x="9024126" y="4253487"/>
            <a:ext cx="1953917" cy="59336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1600" b="0" i="0" u="none" strike="noStrike" cap="none">
                <a:solidFill>
                  <a:srgbClr val="000000"/>
                </a:solidFill>
                <a:latin typeface="Calibri"/>
                <a:ea typeface="Calibri"/>
                <a:cs typeface="Calibri"/>
                <a:sym typeface="Calibri"/>
              </a:rPr>
              <a:t>Check coverage and make adjustments</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endParaRPr sz="1600" b="0" i="0" u="none" strike="noStrike" cap="none">
              <a:solidFill>
                <a:srgbClr val="000000"/>
              </a:solidFill>
              <a:latin typeface="Calibri"/>
              <a:ea typeface="Calibri"/>
              <a:cs typeface="Calibri"/>
              <a:sym typeface="Calibri"/>
            </a:endParaRPr>
          </a:p>
        </p:txBody>
      </p:sp>
      <p:sp>
        <p:nvSpPr>
          <p:cNvPr id="29" name="Google Shape;606;g8707a06bb3_0_1121">
            <a:extLst>
              <a:ext uri="{FF2B5EF4-FFF2-40B4-BE49-F238E27FC236}">
                <a16:creationId xmlns:a16="http://schemas.microsoft.com/office/drawing/2014/main" id="{62A131A0-2B66-AAB2-5AA8-8D00C4B64390}"/>
              </a:ext>
            </a:extLst>
          </p:cNvPr>
          <p:cNvSpPr txBox="1"/>
          <p:nvPr/>
        </p:nvSpPr>
        <p:spPr>
          <a:xfrm>
            <a:off x="4469634" y="4247848"/>
            <a:ext cx="1856542" cy="59336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1600" b="0" i="0" u="none" strike="noStrike" cap="none" dirty="0">
                <a:solidFill>
                  <a:srgbClr val="000000"/>
                </a:solidFill>
                <a:latin typeface="Calibri"/>
                <a:ea typeface="Calibri"/>
                <a:cs typeface="Calibri"/>
                <a:sym typeface="Calibri"/>
              </a:rPr>
              <a:t>Pre-place sensor at ground level, enter sensor IDs</a:t>
            </a:r>
            <a:endParaRPr sz="16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68655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0"/>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Team Structure and Deployment Timeline</a:t>
            </a:r>
            <a:endParaRPr dirty="0"/>
          </a:p>
        </p:txBody>
      </p:sp>
      <p:sp>
        <p:nvSpPr>
          <p:cNvPr id="728" name="Google Shape;728;p70"/>
          <p:cNvSpPr txBox="1">
            <a:spLocks noGrp="1"/>
          </p:cNvSpPr>
          <p:nvPr>
            <p:ph type="body" idx="1"/>
          </p:nvPr>
        </p:nvSpPr>
        <p:spPr>
          <a:xfrm>
            <a:off x="1261388" y="2001180"/>
            <a:ext cx="4977008" cy="324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p:txBody>
      </p:sp>
      <p:grpSp>
        <p:nvGrpSpPr>
          <p:cNvPr id="38" name="Group 37">
            <a:extLst>
              <a:ext uri="{FF2B5EF4-FFF2-40B4-BE49-F238E27FC236}">
                <a16:creationId xmlns:a16="http://schemas.microsoft.com/office/drawing/2014/main" id="{6515B232-576B-014F-F0FB-D09934E76B53}"/>
              </a:ext>
            </a:extLst>
          </p:cNvPr>
          <p:cNvGrpSpPr/>
          <p:nvPr/>
        </p:nvGrpSpPr>
        <p:grpSpPr>
          <a:xfrm>
            <a:off x="946204" y="3428999"/>
            <a:ext cx="11109365" cy="1635981"/>
            <a:chOff x="1551925" y="7057825"/>
            <a:chExt cx="21993075" cy="2428500"/>
          </a:xfrm>
        </p:grpSpPr>
        <p:sp>
          <p:nvSpPr>
            <p:cNvPr id="2" name="Google Shape;613;g8f61cb292d_0_3">
              <a:extLst>
                <a:ext uri="{FF2B5EF4-FFF2-40B4-BE49-F238E27FC236}">
                  <a16:creationId xmlns:a16="http://schemas.microsoft.com/office/drawing/2014/main" id="{00426BD2-44AD-073B-054A-6F43E65874AB}"/>
                </a:ext>
              </a:extLst>
            </p:cNvPr>
            <p:cNvSpPr/>
            <p:nvPr/>
          </p:nvSpPr>
          <p:spPr>
            <a:xfrm>
              <a:off x="1551925" y="7057825"/>
              <a:ext cx="4856400" cy="2428500"/>
            </a:xfrm>
            <a:prstGeom prst="chevron">
              <a:avLst>
                <a:gd name="adj" fmla="val 50000"/>
              </a:avLst>
            </a:prstGeom>
            <a:solidFill>
              <a:srgbClr val="A9BDC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900" b="0" i="0" u="none" strike="noStrike" cap="none">
                <a:solidFill>
                  <a:srgbClr val="000000"/>
                </a:solidFill>
                <a:latin typeface="Arial"/>
                <a:ea typeface="Arial"/>
                <a:cs typeface="Arial"/>
                <a:sym typeface="Arial"/>
              </a:endParaRPr>
            </a:p>
          </p:txBody>
        </p:sp>
        <p:sp>
          <p:nvSpPr>
            <p:cNvPr id="13" name="Google Shape;614;g8f61cb292d_0_3">
              <a:extLst>
                <a:ext uri="{FF2B5EF4-FFF2-40B4-BE49-F238E27FC236}">
                  <a16:creationId xmlns:a16="http://schemas.microsoft.com/office/drawing/2014/main" id="{D9D83C84-88AA-C387-289B-7C2768E90D6B}"/>
                </a:ext>
              </a:extLst>
            </p:cNvPr>
            <p:cNvSpPr/>
            <p:nvPr/>
          </p:nvSpPr>
          <p:spPr>
            <a:xfrm>
              <a:off x="5217675" y="7057825"/>
              <a:ext cx="8922300" cy="2428500"/>
            </a:xfrm>
            <a:prstGeom prst="chevron">
              <a:avLst>
                <a:gd name="adj" fmla="val 50000"/>
              </a:avLst>
            </a:prstGeom>
            <a:solidFill>
              <a:srgbClr val="724AF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900" b="0" i="0" u="none" strike="noStrike" cap="none">
                <a:solidFill>
                  <a:srgbClr val="000000"/>
                </a:solidFill>
                <a:latin typeface="Arial"/>
                <a:ea typeface="Arial"/>
                <a:cs typeface="Arial"/>
                <a:sym typeface="Arial"/>
              </a:endParaRPr>
            </a:p>
          </p:txBody>
        </p:sp>
        <p:sp>
          <p:nvSpPr>
            <p:cNvPr id="30" name="Google Shape;615;g8f61cb292d_0_3">
              <a:extLst>
                <a:ext uri="{FF2B5EF4-FFF2-40B4-BE49-F238E27FC236}">
                  <a16:creationId xmlns:a16="http://schemas.microsoft.com/office/drawing/2014/main" id="{61E94B5B-28BD-8FAD-75D6-CE25D6485CBA}"/>
                </a:ext>
              </a:extLst>
            </p:cNvPr>
            <p:cNvSpPr/>
            <p:nvPr/>
          </p:nvSpPr>
          <p:spPr>
            <a:xfrm>
              <a:off x="12872450" y="7057825"/>
              <a:ext cx="4222200" cy="2428500"/>
            </a:xfrm>
            <a:prstGeom prst="chevron">
              <a:avLst>
                <a:gd name="adj" fmla="val 50000"/>
              </a:avLst>
            </a:prstGeom>
            <a:solidFill>
              <a:srgbClr val="724AF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900" b="0" i="0" u="none" strike="noStrike" cap="none">
                <a:solidFill>
                  <a:srgbClr val="000000"/>
                </a:solidFill>
                <a:latin typeface="Arial"/>
                <a:ea typeface="Arial"/>
                <a:cs typeface="Arial"/>
                <a:sym typeface="Arial"/>
              </a:endParaRPr>
            </a:p>
          </p:txBody>
        </p:sp>
        <p:sp>
          <p:nvSpPr>
            <p:cNvPr id="31" name="Google Shape;616;g8f61cb292d_0_3">
              <a:extLst>
                <a:ext uri="{FF2B5EF4-FFF2-40B4-BE49-F238E27FC236}">
                  <a16:creationId xmlns:a16="http://schemas.microsoft.com/office/drawing/2014/main" id="{2CEE96B1-705B-E460-ABCB-A49D073292B7}"/>
                </a:ext>
              </a:extLst>
            </p:cNvPr>
            <p:cNvSpPr/>
            <p:nvPr/>
          </p:nvSpPr>
          <p:spPr>
            <a:xfrm>
              <a:off x="18688600" y="7057825"/>
              <a:ext cx="4856400" cy="2428500"/>
            </a:xfrm>
            <a:prstGeom prst="chevron">
              <a:avLst>
                <a:gd name="adj" fmla="val 50000"/>
              </a:avLst>
            </a:prstGeom>
            <a:solidFill>
              <a:srgbClr val="A9BDC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900" b="0" i="0" u="none" strike="noStrike" cap="none">
                <a:solidFill>
                  <a:srgbClr val="000000"/>
                </a:solidFill>
                <a:latin typeface="Arial"/>
                <a:ea typeface="Arial"/>
                <a:cs typeface="Arial"/>
                <a:sym typeface="Arial"/>
              </a:endParaRPr>
            </a:p>
          </p:txBody>
        </p:sp>
        <p:sp>
          <p:nvSpPr>
            <p:cNvPr id="32" name="Google Shape;617;g8f61cb292d_0_3">
              <a:extLst>
                <a:ext uri="{FF2B5EF4-FFF2-40B4-BE49-F238E27FC236}">
                  <a16:creationId xmlns:a16="http://schemas.microsoft.com/office/drawing/2014/main" id="{4C98A731-6A13-10F8-E6C6-28A8AF99C73C}"/>
                </a:ext>
              </a:extLst>
            </p:cNvPr>
            <p:cNvSpPr txBox="1"/>
            <p:nvPr/>
          </p:nvSpPr>
          <p:spPr>
            <a:xfrm>
              <a:off x="3347258" y="7659690"/>
              <a:ext cx="2213101" cy="137700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b="0" i="0" u="none" strike="noStrike" cap="none" dirty="0">
                  <a:solidFill>
                    <a:srgbClr val="000000"/>
                  </a:solidFill>
                  <a:latin typeface="Arial"/>
                  <a:ea typeface="Arial"/>
                  <a:cs typeface="Arial"/>
                  <a:sym typeface="Arial"/>
                </a:rPr>
                <a:t>1 hour</a:t>
              </a:r>
              <a:endParaRPr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b="1" i="0" u="none" strike="noStrike" cap="none" dirty="0">
                  <a:solidFill>
                    <a:srgbClr val="000000"/>
                  </a:solidFill>
                  <a:latin typeface="Arial"/>
                  <a:ea typeface="Arial"/>
                  <a:cs typeface="Arial"/>
                  <a:sym typeface="Arial"/>
                </a:rPr>
                <a:t>Setup</a:t>
              </a:r>
              <a:endParaRPr b="1" i="0" u="none" strike="noStrike" cap="none" dirty="0">
                <a:solidFill>
                  <a:srgbClr val="000000"/>
                </a:solidFill>
                <a:latin typeface="Arial"/>
                <a:ea typeface="Arial"/>
                <a:cs typeface="Arial"/>
                <a:sym typeface="Arial"/>
              </a:endParaRPr>
            </a:p>
          </p:txBody>
        </p:sp>
        <p:sp>
          <p:nvSpPr>
            <p:cNvPr id="33" name="Google Shape;618;g8f61cb292d_0_3">
              <a:extLst>
                <a:ext uri="{FF2B5EF4-FFF2-40B4-BE49-F238E27FC236}">
                  <a16:creationId xmlns:a16="http://schemas.microsoft.com/office/drawing/2014/main" id="{93AFC010-F3F1-0041-A90B-B448F24C25A9}"/>
                </a:ext>
              </a:extLst>
            </p:cNvPr>
            <p:cNvSpPr txBox="1"/>
            <p:nvPr/>
          </p:nvSpPr>
          <p:spPr>
            <a:xfrm>
              <a:off x="6403995" y="7583573"/>
              <a:ext cx="6878701" cy="137700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b="0" i="0" u="none" strike="noStrike" cap="none" dirty="0">
                  <a:solidFill>
                    <a:srgbClr val="FFFFFF"/>
                  </a:solidFill>
                  <a:latin typeface="Arial"/>
                  <a:ea typeface="Arial"/>
                  <a:cs typeface="Arial"/>
                  <a:sym typeface="Arial"/>
                </a:rPr>
                <a:t>6 hours</a:t>
              </a:r>
              <a:endParaRPr b="0"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b="1" i="0" u="none" strike="noStrike" cap="none" dirty="0">
                  <a:solidFill>
                    <a:srgbClr val="FFFFFF"/>
                  </a:solidFill>
                  <a:latin typeface="Arial"/>
                  <a:ea typeface="Arial"/>
                  <a:cs typeface="Arial"/>
                  <a:sym typeface="Arial"/>
                </a:rPr>
                <a:t>Installation</a:t>
              </a:r>
              <a:endParaRPr b="1"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b="1" dirty="0">
                  <a:solidFill>
                    <a:srgbClr val="FFFFFF"/>
                  </a:solidFill>
                </a:rPr>
                <a:t>(6 sensors)</a:t>
              </a:r>
              <a:endParaRPr b="1" dirty="0">
                <a:solidFill>
                  <a:srgbClr val="FFFFFF"/>
                </a:solidFill>
              </a:endParaRPr>
            </a:p>
          </p:txBody>
        </p:sp>
        <p:sp>
          <p:nvSpPr>
            <p:cNvPr id="34" name="Google Shape;619;g8f61cb292d_0_3">
              <a:extLst>
                <a:ext uri="{FF2B5EF4-FFF2-40B4-BE49-F238E27FC236}">
                  <a16:creationId xmlns:a16="http://schemas.microsoft.com/office/drawing/2014/main" id="{44F85A78-86AE-717F-63C3-1911A864C606}"/>
                </a:ext>
              </a:extLst>
            </p:cNvPr>
            <p:cNvSpPr txBox="1"/>
            <p:nvPr/>
          </p:nvSpPr>
          <p:spPr>
            <a:xfrm>
              <a:off x="20497575" y="7783376"/>
              <a:ext cx="2213101" cy="1377001"/>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000000"/>
                </a:buClr>
                <a:buSzPts val="4000"/>
                <a:buFont typeface="Arial"/>
                <a:buNone/>
              </a:pPr>
              <a:r>
                <a:rPr lang="en-US" b="0" i="0" u="none" strike="noStrike" cap="none" dirty="0">
                  <a:solidFill>
                    <a:srgbClr val="000000"/>
                  </a:solidFill>
                  <a:latin typeface="Arial"/>
                  <a:ea typeface="Arial"/>
                  <a:cs typeface="Arial"/>
                  <a:sym typeface="Arial"/>
                </a:rPr>
                <a:t>1 hour</a:t>
              </a:r>
              <a:endParaRPr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b="1" i="0" u="none" strike="noStrike" cap="none" dirty="0">
                  <a:solidFill>
                    <a:srgbClr val="000000"/>
                  </a:solidFill>
                  <a:latin typeface="Arial"/>
                  <a:ea typeface="Arial"/>
                  <a:cs typeface="Arial"/>
                  <a:sym typeface="Arial"/>
                </a:rPr>
                <a:t>Cleanup</a:t>
              </a:r>
              <a:endParaRPr b="1" i="0" u="none" strike="noStrike" cap="none" dirty="0">
                <a:solidFill>
                  <a:srgbClr val="000000"/>
                </a:solidFill>
                <a:latin typeface="Arial"/>
                <a:ea typeface="Arial"/>
                <a:cs typeface="Arial"/>
                <a:sym typeface="Arial"/>
              </a:endParaRPr>
            </a:p>
          </p:txBody>
        </p:sp>
        <p:sp>
          <p:nvSpPr>
            <p:cNvPr id="35" name="Google Shape;620;g8f61cb292d_0_3">
              <a:extLst>
                <a:ext uri="{FF2B5EF4-FFF2-40B4-BE49-F238E27FC236}">
                  <a16:creationId xmlns:a16="http://schemas.microsoft.com/office/drawing/2014/main" id="{A14ADE7D-4069-3687-BBF3-3FA7B779BEF3}"/>
                </a:ext>
              </a:extLst>
            </p:cNvPr>
            <p:cNvSpPr txBox="1"/>
            <p:nvPr/>
          </p:nvSpPr>
          <p:spPr>
            <a:xfrm>
              <a:off x="13826449" y="7802730"/>
              <a:ext cx="3268199" cy="137700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b="1" i="0" u="none" strike="noStrike" cap="none" dirty="0">
                  <a:solidFill>
                    <a:srgbClr val="FFFFFF"/>
                  </a:solidFill>
                  <a:latin typeface="Arial"/>
                  <a:ea typeface="Arial"/>
                  <a:cs typeface="Arial"/>
                  <a:sym typeface="Arial"/>
                </a:rPr>
                <a:t>Coverage </a:t>
              </a:r>
            </a:p>
            <a:p>
              <a:pPr marL="0" marR="0" lvl="0" indent="0" algn="ctr" rtl="0">
                <a:lnSpc>
                  <a:spcPct val="100000"/>
                </a:lnSpc>
                <a:spcBef>
                  <a:spcPts val="0"/>
                </a:spcBef>
                <a:spcAft>
                  <a:spcPts val="0"/>
                </a:spcAft>
                <a:buClr>
                  <a:srgbClr val="000000"/>
                </a:buClr>
                <a:buSzPts val="4000"/>
                <a:buFont typeface="Arial"/>
                <a:buNone/>
              </a:pPr>
              <a:r>
                <a:rPr lang="en-US" b="1" i="0" u="none" strike="noStrike" cap="none" dirty="0">
                  <a:solidFill>
                    <a:srgbClr val="FFFFFF"/>
                  </a:solidFill>
                  <a:latin typeface="Arial"/>
                  <a:ea typeface="Arial"/>
                  <a:cs typeface="Arial"/>
                  <a:sym typeface="Arial"/>
                </a:rPr>
                <a:t>Check</a:t>
              </a:r>
              <a:endParaRPr b="1" i="0" u="none" strike="noStrike" cap="none" dirty="0">
                <a:solidFill>
                  <a:srgbClr val="FFFFFF"/>
                </a:solidFill>
                <a:latin typeface="Arial"/>
                <a:ea typeface="Arial"/>
                <a:cs typeface="Arial"/>
                <a:sym typeface="Arial"/>
              </a:endParaRPr>
            </a:p>
          </p:txBody>
        </p:sp>
        <p:sp>
          <p:nvSpPr>
            <p:cNvPr id="36" name="Google Shape;621;g8f61cb292d_0_3">
              <a:extLst>
                <a:ext uri="{FF2B5EF4-FFF2-40B4-BE49-F238E27FC236}">
                  <a16:creationId xmlns:a16="http://schemas.microsoft.com/office/drawing/2014/main" id="{70949124-5EE3-8574-C4E3-143BFB782767}"/>
                </a:ext>
              </a:extLst>
            </p:cNvPr>
            <p:cNvSpPr/>
            <p:nvPr/>
          </p:nvSpPr>
          <p:spPr>
            <a:xfrm>
              <a:off x="15873775" y="7057825"/>
              <a:ext cx="4136400" cy="2428500"/>
            </a:xfrm>
            <a:prstGeom prst="chevron">
              <a:avLst>
                <a:gd name="adj" fmla="val 50000"/>
              </a:avLst>
            </a:prstGeom>
            <a:solidFill>
              <a:srgbClr val="724AF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900" b="0" i="0" u="none" strike="noStrike" cap="none">
                <a:solidFill>
                  <a:srgbClr val="000000"/>
                </a:solidFill>
                <a:latin typeface="Arial"/>
                <a:ea typeface="Arial"/>
                <a:cs typeface="Arial"/>
                <a:sym typeface="Arial"/>
              </a:endParaRPr>
            </a:p>
          </p:txBody>
        </p:sp>
        <p:sp>
          <p:nvSpPr>
            <p:cNvPr id="37" name="Google Shape;622;g8f61cb292d_0_3">
              <a:extLst>
                <a:ext uri="{FF2B5EF4-FFF2-40B4-BE49-F238E27FC236}">
                  <a16:creationId xmlns:a16="http://schemas.microsoft.com/office/drawing/2014/main" id="{7D47D9AA-3CB8-9FDD-AC43-361250335EFA}"/>
                </a:ext>
              </a:extLst>
            </p:cNvPr>
            <p:cNvSpPr txBox="1"/>
            <p:nvPr/>
          </p:nvSpPr>
          <p:spPr>
            <a:xfrm>
              <a:off x="17172246" y="7802730"/>
              <a:ext cx="2661900" cy="137700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b="1" dirty="0">
                  <a:solidFill>
                    <a:srgbClr val="FFFFFF"/>
                  </a:solidFill>
                </a:rPr>
                <a:t>Send </a:t>
              </a:r>
            </a:p>
            <a:p>
              <a:pPr marL="0" marR="0" lvl="0" indent="0" algn="ctr" rtl="0">
                <a:lnSpc>
                  <a:spcPct val="100000"/>
                </a:lnSpc>
                <a:spcBef>
                  <a:spcPts val="0"/>
                </a:spcBef>
                <a:spcAft>
                  <a:spcPts val="0"/>
                </a:spcAft>
                <a:buClr>
                  <a:srgbClr val="000000"/>
                </a:buClr>
                <a:buSzPts val="4000"/>
                <a:buFont typeface="Arial"/>
                <a:buNone/>
              </a:pPr>
              <a:r>
                <a:rPr lang="en-US" b="1" dirty="0">
                  <a:solidFill>
                    <a:srgbClr val="FFFFFF"/>
                  </a:solidFill>
                </a:rPr>
                <a:t>Summary</a:t>
              </a:r>
              <a:endParaRPr b="1" i="0" u="none" strike="noStrike" cap="none" dirty="0">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3224609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9" name="Google Shape;759;p73"/>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Live Support</a:t>
            </a:r>
            <a:endParaRPr dirty="0"/>
          </a:p>
        </p:txBody>
      </p:sp>
      <p:sp>
        <p:nvSpPr>
          <p:cNvPr id="3" name="Text Placeholder 4">
            <a:extLst>
              <a:ext uri="{FF2B5EF4-FFF2-40B4-BE49-F238E27FC236}">
                <a16:creationId xmlns:a16="http://schemas.microsoft.com/office/drawing/2014/main" id="{D95CB3D4-D14E-50FB-1152-47CF6758554E}"/>
              </a:ext>
            </a:extLst>
          </p:cNvPr>
          <p:cNvSpPr txBox="1">
            <a:spLocks/>
          </p:cNvSpPr>
          <p:nvPr/>
        </p:nvSpPr>
        <p:spPr>
          <a:xfrm>
            <a:off x="1257769" y="1878673"/>
            <a:ext cx="4205100" cy="42203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1pPr>
            <a:lvl2pPr marL="914400" marR="0" lvl="1"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2pPr>
            <a:lvl3pPr marL="1371600" marR="0" lvl="2"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3pPr>
            <a:lvl4pPr marL="1828800" marR="0" lvl="3"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4pPr>
            <a:lvl5pPr marL="2286000" marR="0" lvl="4"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5pPr>
            <a:lvl6pPr marL="2743200" marR="0" lvl="5"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6pPr>
            <a:lvl7pPr marL="3200400" marR="0" lvl="6"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7pPr>
            <a:lvl8pPr marL="3657600" marR="0" lvl="7"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8pPr>
            <a:lvl9pPr marL="4114800" marR="0" lvl="8" indent="-317500" algn="l" rtl="0">
              <a:lnSpc>
                <a:spcPct val="115000"/>
              </a:lnSpc>
              <a:spcBef>
                <a:spcPts val="0"/>
              </a:spcBef>
              <a:spcAft>
                <a:spcPts val="0"/>
              </a:spcAft>
              <a:buClr>
                <a:schemeClr val="accent1"/>
              </a:buClr>
              <a:buSzPts val="1400"/>
              <a:buFont typeface="Inter"/>
              <a:buChar char="●"/>
              <a:defRPr sz="1400" b="0" i="0" u="none" strike="noStrike" cap="none">
                <a:solidFill>
                  <a:schemeClr val="dk1"/>
                </a:solidFill>
                <a:latin typeface="Inter"/>
                <a:ea typeface="Inter"/>
                <a:cs typeface="Inter"/>
                <a:sym typeface="Inter"/>
              </a:defRPr>
            </a:lvl9pPr>
          </a:lstStyle>
          <a:p>
            <a:pPr marL="0" indent="0">
              <a:buFont typeface="Inter"/>
              <a:buNone/>
            </a:pPr>
            <a:r>
              <a:rPr lang="en-US" dirty="0" err="1"/>
              <a:t>VergeSense</a:t>
            </a:r>
            <a:r>
              <a:rPr lang="en-US" dirty="0"/>
              <a:t> will be available to support live.</a:t>
            </a:r>
          </a:p>
          <a:p>
            <a:pPr marL="0" indent="0">
              <a:buFont typeface="Inter"/>
              <a:buNone/>
            </a:pPr>
            <a:endParaRPr lang="en-US" dirty="0"/>
          </a:p>
          <a:p>
            <a:pPr marL="0" indent="0">
              <a:buFont typeface="Inter"/>
              <a:buNone/>
            </a:pPr>
            <a:r>
              <a:rPr lang="en-US" dirty="0"/>
              <a:t>Preferred method of communication is WhatsApp.</a:t>
            </a:r>
          </a:p>
          <a:p>
            <a:pPr marL="0" indent="0">
              <a:buFont typeface="Inter"/>
              <a:buNone/>
            </a:pPr>
            <a:endParaRPr lang="en-US" dirty="0"/>
          </a:p>
          <a:p>
            <a:pPr marL="0" indent="0">
              <a:buFont typeface="Inter"/>
              <a:buNone/>
            </a:pPr>
            <a:r>
              <a:rPr lang="en-US" dirty="0"/>
              <a:t>Please share contact info to setup a group chat.</a:t>
            </a:r>
          </a:p>
        </p:txBody>
      </p:sp>
      <p:pic>
        <p:nvPicPr>
          <p:cNvPr id="2" name="Google Shape;629;g9d652c79ae_0_49">
            <a:extLst>
              <a:ext uri="{FF2B5EF4-FFF2-40B4-BE49-F238E27FC236}">
                <a16:creationId xmlns:a16="http://schemas.microsoft.com/office/drawing/2014/main" id="{BF9CDF16-4E66-75E5-CBD6-BC2DA7366E14}"/>
              </a:ext>
            </a:extLst>
          </p:cNvPr>
          <p:cNvPicPr preferRelativeResize="0"/>
          <p:nvPr/>
        </p:nvPicPr>
        <p:blipFill>
          <a:blip r:embed="rId3">
            <a:alphaModFix/>
          </a:blip>
          <a:stretch>
            <a:fillRect/>
          </a:stretch>
        </p:blipFill>
        <p:spPr>
          <a:xfrm>
            <a:off x="7695399" y="2162755"/>
            <a:ext cx="2784419" cy="3421563"/>
          </a:xfrm>
          <a:prstGeom prst="rect">
            <a:avLst/>
          </a:prstGeom>
          <a:noFill/>
          <a:ln>
            <a:noFill/>
          </a:ln>
        </p:spPr>
      </p:pic>
    </p:spTree>
    <p:extLst>
      <p:ext uri="{BB962C8B-B14F-4D97-AF65-F5344CB8AC3E}">
        <p14:creationId xmlns:p14="http://schemas.microsoft.com/office/powerpoint/2010/main" val="29685974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61"/>
          <p:cNvSpPr txBox="1">
            <a:spLocks noGrp="1"/>
          </p:cNvSpPr>
          <p:nvPr>
            <p:ph type="title"/>
          </p:nvPr>
        </p:nvSpPr>
        <p:spPr>
          <a:xfrm>
            <a:off x="2055150" y="2971800"/>
            <a:ext cx="8862300" cy="109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Questions?</a:t>
            </a:r>
            <a:endParaRPr dirty="0"/>
          </a:p>
        </p:txBody>
      </p:sp>
    </p:spTree>
    <p:extLst>
      <p:ext uri="{BB962C8B-B14F-4D97-AF65-F5344CB8AC3E}">
        <p14:creationId xmlns:p14="http://schemas.microsoft.com/office/powerpoint/2010/main" val="40136786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77"/>
          <p:cNvSpPr txBox="1">
            <a:spLocks noGrp="1"/>
          </p:cNvSpPr>
          <p:nvPr>
            <p:ph type="title"/>
          </p:nvPr>
        </p:nvSpPr>
        <p:spPr>
          <a:xfrm>
            <a:off x="1886663" y="3583300"/>
            <a:ext cx="8862300" cy="66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t>Thank you</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lt1"/>
          </a:fgClr>
          <a:bgClr>
            <a:schemeClr val="bg1"/>
          </a:bgClr>
        </a:pattFill>
        <a:effectLst/>
      </p:bgPr>
    </p:bg>
    <p:spTree>
      <p:nvGrpSpPr>
        <p:cNvPr id="1" name="Shape 756"/>
        <p:cNvGrpSpPr/>
        <p:nvPr/>
      </p:nvGrpSpPr>
      <p:grpSpPr>
        <a:xfrm>
          <a:off x="0" y="0"/>
          <a:ext cx="0" cy="0"/>
          <a:chOff x="0" y="0"/>
          <a:chExt cx="0" cy="0"/>
        </a:xfrm>
      </p:grpSpPr>
      <p:sp>
        <p:nvSpPr>
          <p:cNvPr id="757" name="Google Shape;757;p73"/>
          <p:cNvSpPr txBox="1">
            <a:spLocks noGrp="1"/>
          </p:cNvSpPr>
          <p:nvPr>
            <p:ph type="body" idx="1"/>
          </p:nvPr>
        </p:nvSpPr>
        <p:spPr>
          <a:xfrm>
            <a:off x="1284899" y="1878675"/>
            <a:ext cx="4205100" cy="324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EN-1 sensor</a:t>
            </a:r>
            <a:endParaRPr lang="en-GB" sz="1400" b="0" i="0" u="none" strike="noStrike" cap="none" dirty="0">
              <a:solidFill>
                <a:srgbClr val="444444"/>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lang="en-GB" sz="1400" b="0" i="0" u="none" strike="noStrike" cap="none" dirty="0">
              <a:solidFill>
                <a:srgbClr val="444444"/>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GB" dirty="0">
                <a:sym typeface="Arial"/>
              </a:rPr>
              <a:t>Size:</a:t>
            </a:r>
          </a:p>
          <a:p>
            <a:pPr marL="0" marR="0" lvl="0" indent="0" algn="l" rtl="0">
              <a:lnSpc>
                <a:spcPct val="100000"/>
              </a:lnSpc>
              <a:spcBef>
                <a:spcPts val="0"/>
              </a:spcBef>
              <a:spcAft>
                <a:spcPts val="0"/>
              </a:spcAft>
              <a:buClr>
                <a:srgbClr val="000000"/>
              </a:buClr>
              <a:buSzPts val="2200"/>
              <a:buFont typeface="Arial"/>
              <a:buNone/>
            </a:pPr>
            <a:r>
              <a:rPr lang="en-GB" dirty="0">
                <a:sym typeface="Arial"/>
              </a:rPr>
              <a:t>3.8” (98mm) (L)</a:t>
            </a:r>
          </a:p>
          <a:p>
            <a:pPr marL="0" marR="0" lvl="0" indent="0" algn="l" rtl="0">
              <a:lnSpc>
                <a:spcPct val="100000"/>
              </a:lnSpc>
              <a:spcBef>
                <a:spcPts val="0"/>
              </a:spcBef>
              <a:spcAft>
                <a:spcPts val="0"/>
              </a:spcAft>
              <a:buClr>
                <a:srgbClr val="000000"/>
              </a:buClr>
              <a:buSzPts val="2200"/>
              <a:buFont typeface="Arial"/>
              <a:buNone/>
            </a:pPr>
            <a:r>
              <a:rPr lang="en-GB" dirty="0">
                <a:sym typeface="Arial"/>
              </a:rPr>
              <a:t>3.8” 98 mm (W)</a:t>
            </a:r>
          </a:p>
          <a:p>
            <a:pPr marL="0" marR="0" lvl="0" indent="0" algn="l" rtl="0">
              <a:lnSpc>
                <a:spcPct val="100000"/>
              </a:lnSpc>
              <a:spcBef>
                <a:spcPts val="0"/>
              </a:spcBef>
              <a:spcAft>
                <a:spcPts val="0"/>
              </a:spcAft>
              <a:buClr>
                <a:srgbClr val="000000"/>
              </a:buClr>
              <a:buSzPts val="2200"/>
              <a:buFont typeface="Arial"/>
              <a:buNone/>
            </a:pPr>
            <a:r>
              <a:rPr lang="en-GB" dirty="0">
                <a:sym typeface="Arial"/>
              </a:rPr>
              <a:t>1.1” (28 mm) (H)</a:t>
            </a:r>
          </a:p>
          <a:p>
            <a:pPr marL="0" lvl="0" indent="0" algn="l" rtl="0">
              <a:spcBef>
                <a:spcPts val="0"/>
              </a:spcBef>
              <a:spcAft>
                <a:spcPts val="0"/>
              </a:spcAft>
              <a:buNone/>
            </a:pPr>
            <a:endParaRPr dirty="0"/>
          </a:p>
        </p:txBody>
      </p:sp>
      <p:sp>
        <p:nvSpPr>
          <p:cNvPr id="758" name="Google Shape;758;p73"/>
          <p:cNvSpPr txBox="1">
            <a:spLocks noGrp="1"/>
          </p:cNvSpPr>
          <p:nvPr>
            <p:ph type="body" idx="2"/>
          </p:nvPr>
        </p:nvSpPr>
        <p:spPr>
          <a:xfrm>
            <a:off x="6553199" y="1878675"/>
            <a:ext cx="4205100" cy="125227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Cat 5/6 PoE Class 0</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1 per device</a:t>
            </a:r>
          </a:p>
        </p:txBody>
      </p:sp>
      <p:sp>
        <p:nvSpPr>
          <p:cNvPr id="759" name="Google Shape;759;p73"/>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What is being installed? </a:t>
            </a:r>
            <a:endParaRPr dirty="0"/>
          </a:p>
        </p:txBody>
      </p:sp>
      <p:pic>
        <p:nvPicPr>
          <p:cNvPr id="5" name="Picture 4" descr="A yellow cable with a plug&#10;&#10;Description automatically generated">
            <a:extLst>
              <a:ext uri="{FF2B5EF4-FFF2-40B4-BE49-F238E27FC236}">
                <a16:creationId xmlns:a16="http://schemas.microsoft.com/office/drawing/2014/main" id="{D50871E1-B0B8-E84F-E518-811C0097A8C5}"/>
              </a:ext>
            </a:extLst>
          </p:cNvPr>
          <p:cNvPicPr>
            <a:picLocks noChangeAspect="1"/>
          </p:cNvPicPr>
          <p:nvPr/>
        </p:nvPicPr>
        <p:blipFill>
          <a:blip r:embed="rId3"/>
          <a:stretch>
            <a:fillRect/>
          </a:stretch>
        </p:blipFill>
        <p:spPr>
          <a:xfrm>
            <a:off x="7039556" y="2784724"/>
            <a:ext cx="4419600" cy="3403600"/>
          </a:xfrm>
          <a:prstGeom prst="rect">
            <a:avLst/>
          </a:prstGeom>
        </p:spPr>
      </p:pic>
      <p:pic>
        <p:nvPicPr>
          <p:cNvPr id="4" name="Picture 3">
            <a:extLst>
              <a:ext uri="{FF2B5EF4-FFF2-40B4-BE49-F238E27FC236}">
                <a16:creationId xmlns:a16="http://schemas.microsoft.com/office/drawing/2014/main" id="{EBF7EC22-BB15-2A4B-1805-1B9015F94A28}"/>
              </a:ext>
            </a:extLst>
          </p:cNvPr>
          <p:cNvPicPr>
            <a:picLocks noChangeAspect="1"/>
          </p:cNvPicPr>
          <p:nvPr/>
        </p:nvPicPr>
        <p:blipFill>
          <a:blip r:embed="rId4"/>
          <a:stretch>
            <a:fillRect/>
          </a:stretch>
        </p:blipFill>
        <p:spPr>
          <a:xfrm>
            <a:off x="906505" y="2957895"/>
            <a:ext cx="4352679" cy="3478075"/>
          </a:xfrm>
          <a:prstGeom prst="rect">
            <a:avLst/>
          </a:prstGeom>
        </p:spPr>
      </p:pic>
    </p:spTree>
    <p:extLst>
      <p:ext uri="{BB962C8B-B14F-4D97-AF65-F5344CB8AC3E}">
        <p14:creationId xmlns:p14="http://schemas.microsoft.com/office/powerpoint/2010/main" val="2810663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2" name="Google Shape;692;p65"/>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How it connects</a:t>
            </a:r>
            <a:endParaRPr dirty="0"/>
          </a:p>
        </p:txBody>
      </p:sp>
      <p:pic>
        <p:nvPicPr>
          <p:cNvPr id="33" name="Picture 32">
            <a:extLst>
              <a:ext uri="{FF2B5EF4-FFF2-40B4-BE49-F238E27FC236}">
                <a16:creationId xmlns:a16="http://schemas.microsoft.com/office/drawing/2014/main" id="{B0B109D5-8336-43C9-A85A-60A52EC246C5}"/>
              </a:ext>
            </a:extLst>
          </p:cNvPr>
          <p:cNvPicPr>
            <a:picLocks noChangeAspect="1"/>
          </p:cNvPicPr>
          <p:nvPr/>
        </p:nvPicPr>
        <p:blipFill>
          <a:blip r:embed="rId3"/>
          <a:stretch>
            <a:fillRect/>
          </a:stretch>
        </p:blipFill>
        <p:spPr>
          <a:xfrm>
            <a:off x="6745828" y="2846981"/>
            <a:ext cx="4433615" cy="2258372"/>
          </a:xfrm>
          <a:prstGeom prst="rect">
            <a:avLst/>
          </a:prstGeom>
          <a:ln>
            <a:noFill/>
          </a:ln>
          <a:effectLst>
            <a:outerShdw blurRad="292100" dist="139700" dir="2700000" algn="tl" rotWithShape="0">
              <a:srgbClr val="333333">
                <a:alpha val="65000"/>
              </a:srgbClr>
            </a:outerShdw>
          </a:effectLst>
        </p:spPr>
      </p:pic>
      <p:sp>
        <p:nvSpPr>
          <p:cNvPr id="35" name="Google Shape;757;p73">
            <a:extLst>
              <a:ext uri="{FF2B5EF4-FFF2-40B4-BE49-F238E27FC236}">
                <a16:creationId xmlns:a16="http://schemas.microsoft.com/office/drawing/2014/main" id="{E9685037-A3FD-FCC7-B0BD-B74F64FB46B6}"/>
              </a:ext>
            </a:extLst>
          </p:cNvPr>
          <p:cNvSpPr txBox="1">
            <a:spLocks noGrp="1"/>
          </p:cNvSpPr>
          <p:nvPr>
            <p:ph type="body" idx="1"/>
          </p:nvPr>
        </p:nvSpPr>
        <p:spPr>
          <a:xfrm>
            <a:off x="4368057" y="4134535"/>
            <a:ext cx="1832412" cy="3242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Corporate Network </a:t>
            </a:r>
          </a:p>
        </p:txBody>
      </p:sp>
      <p:grpSp>
        <p:nvGrpSpPr>
          <p:cNvPr id="38" name="Group 37">
            <a:extLst>
              <a:ext uri="{FF2B5EF4-FFF2-40B4-BE49-F238E27FC236}">
                <a16:creationId xmlns:a16="http://schemas.microsoft.com/office/drawing/2014/main" id="{B10E0B0A-972C-CE08-46D0-C54B7DB10D46}"/>
              </a:ext>
            </a:extLst>
          </p:cNvPr>
          <p:cNvGrpSpPr/>
          <p:nvPr/>
        </p:nvGrpSpPr>
        <p:grpSpPr>
          <a:xfrm>
            <a:off x="4725743" y="3629115"/>
            <a:ext cx="1147676" cy="322340"/>
            <a:chOff x="5893687" y="3666783"/>
            <a:chExt cx="2097079" cy="371043"/>
          </a:xfrm>
        </p:grpSpPr>
        <p:cxnSp>
          <p:nvCxnSpPr>
            <p:cNvPr id="36" name="Google Shape;276;g9d23207d66_0_11">
              <a:extLst>
                <a:ext uri="{FF2B5EF4-FFF2-40B4-BE49-F238E27FC236}">
                  <a16:creationId xmlns:a16="http://schemas.microsoft.com/office/drawing/2014/main" id="{AC4423A2-407F-012A-F1DF-699F2B49E730}"/>
                </a:ext>
              </a:extLst>
            </p:cNvPr>
            <p:cNvCxnSpPr/>
            <p:nvPr/>
          </p:nvCxnSpPr>
          <p:spPr>
            <a:xfrm rot="10800000">
              <a:off x="5949665" y="4037826"/>
              <a:ext cx="2041101" cy="0"/>
            </a:xfrm>
            <a:prstGeom prst="straightConnector1">
              <a:avLst/>
            </a:prstGeom>
            <a:noFill/>
            <a:ln w="76200" cap="flat" cmpd="sng">
              <a:solidFill>
                <a:srgbClr val="724AF6"/>
              </a:solidFill>
              <a:prstDash val="solid"/>
              <a:miter lim="400000"/>
              <a:headEnd type="triangle" w="med" len="med"/>
              <a:tailEnd type="none" w="med" len="med"/>
            </a:ln>
          </p:spPr>
        </p:cxnSp>
        <p:cxnSp>
          <p:nvCxnSpPr>
            <p:cNvPr id="37" name="Google Shape;289;g9d23207d66_0_11">
              <a:extLst>
                <a:ext uri="{FF2B5EF4-FFF2-40B4-BE49-F238E27FC236}">
                  <a16:creationId xmlns:a16="http://schemas.microsoft.com/office/drawing/2014/main" id="{3335D6C8-1853-4C30-9980-935CD19234A2}"/>
                </a:ext>
              </a:extLst>
            </p:cNvPr>
            <p:cNvCxnSpPr/>
            <p:nvPr/>
          </p:nvCxnSpPr>
          <p:spPr>
            <a:xfrm rot="10800000">
              <a:off x="5893687" y="3666783"/>
              <a:ext cx="2041101" cy="0"/>
            </a:xfrm>
            <a:prstGeom prst="straightConnector1">
              <a:avLst/>
            </a:prstGeom>
            <a:noFill/>
            <a:ln w="76200" cap="flat" cmpd="sng">
              <a:solidFill>
                <a:srgbClr val="724AF6"/>
              </a:solidFill>
              <a:prstDash val="solid"/>
              <a:miter lim="400000"/>
              <a:headEnd type="none" w="med" len="med"/>
              <a:tailEnd type="triangle" w="med" len="med"/>
            </a:ln>
          </p:spPr>
        </p:cxnSp>
      </p:grpSp>
      <p:pic>
        <p:nvPicPr>
          <p:cNvPr id="3" name="Picture 2">
            <a:extLst>
              <a:ext uri="{FF2B5EF4-FFF2-40B4-BE49-F238E27FC236}">
                <a16:creationId xmlns:a16="http://schemas.microsoft.com/office/drawing/2014/main" id="{178DAE43-2BA4-145E-C897-A969CFFF512D}"/>
              </a:ext>
            </a:extLst>
          </p:cNvPr>
          <p:cNvPicPr>
            <a:picLocks noChangeAspect="1"/>
          </p:cNvPicPr>
          <p:nvPr/>
        </p:nvPicPr>
        <p:blipFill>
          <a:blip r:embed="rId4"/>
          <a:stretch>
            <a:fillRect/>
          </a:stretch>
        </p:blipFill>
        <p:spPr>
          <a:xfrm>
            <a:off x="593468" y="2117215"/>
            <a:ext cx="4352679" cy="3478075"/>
          </a:xfrm>
          <a:prstGeom prst="rect">
            <a:avLst/>
          </a:prstGeom>
        </p:spPr>
      </p:pic>
    </p:spTree>
    <p:extLst>
      <p:ext uri="{BB962C8B-B14F-4D97-AF65-F5344CB8AC3E}">
        <p14:creationId xmlns:p14="http://schemas.microsoft.com/office/powerpoint/2010/main" val="3016485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61"/>
          <p:cNvSpPr txBox="1">
            <a:spLocks noGrp="1"/>
          </p:cNvSpPr>
          <p:nvPr>
            <p:ph type="title"/>
          </p:nvPr>
        </p:nvSpPr>
        <p:spPr>
          <a:xfrm>
            <a:off x="2055150" y="2971800"/>
            <a:ext cx="8862300" cy="109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Installer tool</a:t>
            </a:r>
            <a:endParaRPr dirty="0"/>
          </a:p>
        </p:txBody>
      </p:sp>
    </p:spTree>
    <p:extLst>
      <p:ext uri="{BB962C8B-B14F-4D97-AF65-F5344CB8AC3E}">
        <p14:creationId xmlns:p14="http://schemas.microsoft.com/office/powerpoint/2010/main" val="114384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0"/>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err="1"/>
              <a:t>VergeSense</a:t>
            </a:r>
            <a:r>
              <a:rPr lang="en-GB" dirty="0"/>
              <a:t> - Installer tool</a:t>
            </a:r>
            <a:endParaRPr dirty="0"/>
          </a:p>
        </p:txBody>
      </p:sp>
      <p:sp>
        <p:nvSpPr>
          <p:cNvPr id="728" name="Google Shape;728;p70"/>
          <p:cNvSpPr txBox="1">
            <a:spLocks noGrp="1"/>
          </p:cNvSpPr>
          <p:nvPr>
            <p:ph type="body" idx="1"/>
          </p:nvPr>
        </p:nvSpPr>
        <p:spPr>
          <a:xfrm>
            <a:off x="1261388" y="2001180"/>
            <a:ext cx="4977008" cy="324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a:t>
            </a:r>
            <a:r>
              <a:rPr lang="en-GB" dirty="0" err="1"/>
              <a:t>VergeSense</a:t>
            </a:r>
            <a:r>
              <a:rPr lang="en-GB" dirty="0"/>
              <a:t> Installer Tool application can be used to:</a:t>
            </a:r>
          </a:p>
          <a:p>
            <a:pPr marL="0" lvl="0" indent="0" algn="l" rtl="0">
              <a:spcBef>
                <a:spcPts val="0"/>
              </a:spcBef>
              <a:spcAft>
                <a:spcPts val="0"/>
              </a:spcAft>
              <a:buNone/>
            </a:pPr>
            <a:endParaRPr lang="en-GB" dirty="0"/>
          </a:p>
          <a:p>
            <a:pPr marL="285750" indent="-285750"/>
            <a:endParaRPr lang="en-GB" dirty="0"/>
          </a:p>
          <a:p>
            <a:pPr marL="285750" indent="-285750"/>
            <a:r>
              <a:rPr lang="en-GB" dirty="0"/>
              <a:t>Advises where the hardware is to be installed</a:t>
            </a:r>
          </a:p>
          <a:p>
            <a:pPr marL="285750" indent="-285750"/>
            <a:r>
              <a:rPr lang="en-GB" dirty="0"/>
              <a:t>Check Sensor connectivity</a:t>
            </a:r>
          </a:p>
          <a:p>
            <a:pPr marL="285750" indent="-285750"/>
            <a:r>
              <a:rPr lang="en-GB" dirty="0"/>
              <a:t>Track installation progress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err="1"/>
              <a:t>VergeSense</a:t>
            </a:r>
            <a:r>
              <a:rPr lang="en-GB" dirty="0"/>
              <a:t> will grant access to the installer tool prior to start of installation.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Access the web based application at </a:t>
            </a:r>
          </a:p>
          <a:p>
            <a:pPr marL="0" lvl="0" indent="0" algn="l" rtl="0">
              <a:spcBef>
                <a:spcPts val="0"/>
              </a:spcBef>
              <a:spcAft>
                <a:spcPts val="0"/>
              </a:spcAft>
              <a:buNone/>
            </a:pPr>
            <a:r>
              <a:rPr lang="en-GB" b="1" dirty="0" err="1"/>
              <a:t>cloud.vergesense.com</a:t>
            </a:r>
            <a:r>
              <a:rPr lang="en-GB" b="1" dirty="0"/>
              <a:t> </a:t>
            </a:r>
          </a:p>
          <a:p>
            <a:pPr marL="0" lvl="0" indent="0" algn="l" rtl="0">
              <a:spcBef>
                <a:spcPts val="0"/>
              </a:spcBef>
              <a:spcAft>
                <a:spcPts val="0"/>
              </a:spcAft>
              <a:buNone/>
            </a:pPr>
            <a:endParaRPr dirty="0"/>
          </a:p>
        </p:txBody>
      </p:sp>
      <p:grpSp>
        <p:nvGrpSpPr>
          <p:cNvPr id="4" name="Group 3">
            <a:extLst>
              <a:ext uri="{FF2B5EF4-FFF2-40B4-BE49-F238E27FC236}">
                <a16:creationId xmlns:a16="http://schemas.microsoft.com/office/drawing/2014/main" id="{85690EE4-3A10-E519-1268-0AA473ABA2C4}"/>
              </a:ext>
            </a:extLst>
          </p:cNvPr>
          <p:cNvGrpSpPr/>
          <p:nvPr/>
        </p:nvGrpSpPr>
        <p:grpSpPr>
          <a:xfrm>
            <a:off x="5185458" y="999388"/>
            <a:ext cx="7373073" cy="5000673"/>
            <a:chOff x="5185458" y="999388"/>
            <a:chExt cx="7373073" cy="5000673"/>
          </a:xfrm>
        </p:grpSpPr>
        <p:pic>
          <p:nvPicPr>
            <p:cNvPr id="2" name="Google Shape;309;g90511ce958_0_4">
              <a:extLst>
                <a:ext uri="{FF2B5EF4-FFF2-40B4-BE49-F238E27FC236}">
                  <a16:creationId xmlns:a16="http://schemas.microsoft.com/office/drawing/2014/main" id="{48F44103-D7A6-4115-596D-7847EBD2130F}"/>
                </a:ext>
              </a:extLst>
            </p:cNvPr>
            <p:cNvPicPr preferRelativeResize="0"/>
            <p:nvPr/>
          </p:nvPicPr>
          <p:blipFill rotWithShape="1">
            <a:blip r:embed="rId3">
              <a:alphaModFix/>
            </a:blip>
            <a:srcRect l="15240" t="15660" r="17681" b="22731"/>
            <a:stretch/>
          </p:blipFill>
          <p:spPr>
            <a:xfrm>
              <a:off x="5185458" y="999388"/>
              <a:ext cx="7373073" cy="5000673"/>
            </a:xfrm>
            <a:prstGeom prst="rect">
              <a:avLst/>
            </a:prstGeom>
            <a:noFill/>
            <a:ln>
              <a:noFill/>
            </a:ln>
          </p:spPr>
        </p:pic>
        <p:sp>
          <p:nvSpPr>
            <p:cNvPr id="3" name="Rectangle 2">
              <a:extLst>
                <a:ext uri="{FF2B5EF4-FFF2-40B4-BE49-F238E27FC236}">
                  <a16:creationId xmlns:a16="http://schemas.microsoft.com/office/drawing/2014/main" id="{2F28DE0C-F2F2-C7D6-3D0E-A446BE8D699B}"/>
                </a:ext>
              </a:extLst>
            </p:cNvPr>
            <p:cNvSpPr/>
            <p:nvPr/>
          </p:nvSpPr>
          <p:spPr>
            <a:xfrm>
              <a:off x="6733309" y="2458192"/>
              <a:ext cx="920338" cy="1009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7158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0"/>
          <p:cNvSpPr txBox="1">
            <a:spLocks noGrp="1"/>
          </p:cNvSpPr>
          <p:nvPr>
            <p:ph type="title"/>
          </p:nvPr>
        </p:nvSpPr>
        <p:spPr>
          <a:xfrm>
            <a:off x="1261388" y="584400"/>
            <a:ext cx="8862300" cy="6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EN-1 </a:t>
            </a:r>
            <a:r>
              <a:rPr lang="en-GB" dirty="0" err="1"/>
              <a:t>Xovis</a:t>
            </a:r>
            <a:r>
              <a:rPr lang="en-GB" dirty="0"/>
              <a:t> - Installer tool</a:t>
            </a:r>
            <a:endParaRPr dirty="0"/>
          </a:p>
        </p:txBody>
      </p:sp>
      <p:sp>
        <p:nvSpPr>
          <p:cNvPr id="728" name="Google Shape;728;p70"/>
          <p:cNvSpPr txBox="1">
            <a:spLocks noGrp="1"/>
          </p:cNvSpPr>
          <p:nvPr>
            <p:ph type="body" idx="1"/>
          </p:nvPr>
        </p:nvSpPr>
        <p:spPr>
          <a:xfrm>
            <a:off x="1261388" y="2001180"/>
            <a:ext cx="4977008" cy="324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a:t>
            </a:r>
            <a:r>
              <a:rPr lang="en-GB" dirty="0" err="1"/>
              <a:t>VergeSense</a:t>
            </a:r>
            <a:r>
              <a:rPr lang="en-GB" dirty="0"/>
              <a:t> Installer Tool application can be used to:</a:t>
            </a:r>
          </a:p>
          <a:p>
            <a:pPr marL="0" indent="0">
              <a:buNone/>
            </a:pPr>
            <a:endParaRPr lang="en-GB" dirty="0"/>
          </a:p>
          <a:p>
            <a:pPr marL="285750" indent="-285750"/>
            <a:r>
              <a:rPr lang="en-GB" dirty="0"/>
              <a:t>Check sensor connectivity</a:t>
            </a:r>
          </a:p>
          <a:p>
            <a:pPr marL="285750" indent="-285750"/>
            <a:r>
              <a:rPr lang="en-GB" dirty="0"/>
              <a:t>Confirm sensor coverage</a:t>
            </a:r>
          </a:p>
          <a:p>
            <a:pPr marL="285750" indent="-285750"/>
            <a:r>
              <a:rPr lang="en-GB" dirty="0"/>
              <a:t>Commission sensor</a:t>
            </a:r>
          </a:p>
          <a:p>
            <a:pPr marL="285750" indent="-285750"/>
            <a:r>
              <a:rPr lang="en-GB" dirty="0"/>
              <a:t>Test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err="1"/>
              <a:t>VergeSense</a:t>
            </a:r>
            <a:r>
              <a:rPr lang="en-GB" dirty="0"/>
              <a:t> will grant access to the installer tool prior to start of installation.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Access the web based application at </a:t>
            </a:r>
          </a:p>
          <a:p>
            <a:pPr marL="0" lvl="0" indent="0" algn="l" rtl="0">
              <a:spcBef>
                <a:spcPts val="0"/>
              </a:spcBef>
              <a:spcAft>
                <a:spcPts val="0"/>
              </a:spcAft>
              <a:buNone/>
            </a:pPr>
            <a:r>
              <a:rPr lang="en-GB" b="1" dirty="0" err="1"/>
              <a:t>vergesense.xovis.cloud</a:t>
            </a:r>
            <a:r>
              <a:rPr lang="en-GB" b="1" dirty="0"/>
              <a:t> </a:t>
            </a:r>
          </a:p>
          <a:p>
            <a:pPr marL="0" lvl="0" indent="0" algn="l" rtl="0">
              <a:spcBef>
                <a:spcPts val="0"/>
              </a:spcBef>
              <a:spcAft>
                <a:spcPts val="0"/>
              </a:spcAft>
              <a:buNone/>
            </a:pPr>
            <a:endParaRPr dirty="0"/>
          </a:p>
        </p:txBody>
      </p:sp>
      <p:grpSp>
        <p:nvGrpSpPr>
          <p:cNvPr id="4" name="Group 3">
            <a:extLst>
              <a:ext uri="{FF2B5EF4-FFF2-40B4-BE49-F238E27FC236}">
                <a16:creationId xmlns:a16="http://schemas.microsoft.com/office/drawing/2014/main" id="{85690EE4-3A10-E519-1268-0AA473ABA2C4}"/>
              </a:ext>
            </a:extLst>
          </p:cNvPr>
          <p:cNvGrpSpPr/>
          <p:nvPr/>
        </p:nvGrpSpPr>
        <p:grpSpPr>
          <a:xfrm>
            <a:off x="5185458" y="999388"/>
            <a:ext cx="7373073" cy="5000673"/>
            <a:chOff x="5185458" y="999388"/>
            <a:chExt cx="7373073" cy="5000673"/>
          </a:xfrm>
        </p:grpSpPr>
        <p:pic>
          <p:nvPicPr>
            <p:cNvPr id="2" name="Google Shape;309;g90511ce958_0_4">
              <a:extLst>
                <a:ext uri="{FF2B5EF4-FFF2-40B4-BE49-F238E27FC236}">
                  <a16:creationId xmlns:a16="http://schemas.microsoft.com/office/drawing/2014/main" id="{48F44103-D7A6-4115-596D-7847EBD2130F}"/>
                </a:ext>
              </a:extLst>
            </p:cNvPr>
            <p:cNvPicPr preferRelativeResize="0"/>
            <p:nvPr/>
          </p:nvPicPr>
          <p:blipFill rotWithShape="1">
            <a:blip r:embed="rId3">
              <a:alphaModFix/>
            </a:blip>
            <a:srcRect l="15240" t="15660" r="17681" b="22731"/>
            <a:stretch/>
          </p:blipFill>
          <p:spPr>
            <a:xfrm>
              <a:off x="5185458" y="999388"/>
              <a:ext cx="7373073" cy="5000673"/>
            </a:xfrm>
            <a:prstGeom prst="rect">
              <a:avLst/>
            </a:prstGeom>
            <a:noFill/>
            <a:ln>
              <a:noFill/>
            </a:ln>
          </p:spPr>
        </p:pic>
        <p:sp>
          <p:nvSpPr>
            <p:cNvPr id="3" name="Rectangle 2">
              <a:extLst>
                <a:ext uri="{FF2B5EF4-FFF2-40B4-BE49-F238E27FC236}">
                  <a16:creationId xmlns:a16="http://schemas.microsoft.com/office/drawing/2014/main" id="{2F28DE0C-F2F2-C7D6-3D0E-A446BE8D699B}"/>
                </a:ext>
              </a:extLst>
            </p:cNvPr>
            <p:cNvSpPr/>
            <p:nvPr/>
          </p:nvSpPr>
          <p:spPr>
            <a:xfrm>
              <a:off x="6733309" y="2458192"/>
              <a:ext cx="920338" cy="1009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5495959"/>
      </p:ext>
    </p:extLst>
  </p:cSld>
  <p:clrMapOvr>
    <a:masterClrMapping/>
  </p:clrMapOvr>
</p:sld>
</file>

<file path=ppt/theme/theme1.xml><?xml version="1.0" encoding="utf-8"?>
<a:theme xmlns:a="http://schemas.openxmlformats.org/drawingml/2006/main" name="VergeSense Slide Masters">
  <a:themeElements>
    <a:clrScheme name="Custom 6">
      <a:dk1>
        <a:srgbClr val="0E0D30"/>
      </a:dk1>
      <a:lt1>
        <a:srgbClr val="F8F8F8"/>
      </a:lt1>
      <a:dk2>
        <a:srgbClr val="0E0D30"/>
      </a:dk2>
      <a:lt2>
        <a:srgbClr val="531AF6"/>
      </a:lt2>
      <a:accent1>
        <a:srgbClr val="38C78A"/>
      </a:accent1>
      <a:accent2>
        <a:srgbClr val="8D83FF"/>
      </a:accent2>
      <a:accent3>
        <a:srgbClr val="DFDDD7"/>
      </a:accent3>
      <a:accent4>
        <a:srgbClr val="F4F3EF"/>
      </a:accent4>
      <a:accent5>
        <a:srgbClr val="0E0D30"/>
      </a:accent5>
      <a:accent6>
        <a:srgbClr val="0E0D30"/>
      </a:accent6>
      <a:hlink>
        <a:srgbClr val="531AF6"/>
      </a:hlink>
      <a:folHlink>
        <a:srgbClr val="8D83F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VMware">
      <a:dk1>
        <a:srgbClr val="717074"/>
      </a:dk1>
      <a:lt1>
        <a:srgbClr val="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12579</TotalTime>
  <Words>1994</Words>
  <Application>Microsoft Macintosh PowerPoint</Application>
  <PresentationFormat>Widescreen</PresentationFormat>
  <Paragraphs>427</Paragraphs>
  <Slides>48</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Roboto</vt:lpstr>
      <vt:lpstr>Arial</vt:lpstr>
      <vt:lpstr>Inter</vt:lpstr>
      <vt:lpstr>Roboto Mono Medium</vt:lpstr>
      <vt:lpstr>Inter Light</vt:lpstr>
      <vt:lpstr>Calibri</vt:lpstr>
      <vt:lpstr>Helvetica Neue</vt:lpstr>
      <vt:lpstr>VergeSense Slide Masters</vt:lpstr>
      <vt:lpstr>VergeSense Installation</vt:lpstr>
      <vt:lpstr>Agenda</vt:lpstr>
      <vt:lpstr>Introductions</vt:lpstr>
      <vt:lpstr>Hardware</vt:lpstr>
      <vt:lpstr>What is being installed? </vt:lpstr>
      <vt:lpstr>How it connects</vt:lpstr>
      <vt:lpstr>Installer tool</vt:lpstr>
      <vt:lpstr>VergeSense - Installer tool</vt:lpstr>
      <vt:lpstr>EN-1 Xovis - Installer tool</vt:lpstr>
      <vt:lpstr>Process Overview</vt:lpstr>
      <vt:lpstr>Installation Process Overview</vt:lpstr>
      <vt:lpstr>Installation Process Overview</vt:lpstr>
      <vt:lpstr>Installation Process Overview</vt:lpstr>
      <vt:lpstr>Installation order - #1</vt:lpstr>
      <vt:lpstr>Installation order - #2</vt:lpstr>
      <vt:lpstr>Installation order - #3</vt:lpstr>
      <vt:lpstr>Installation Steps</vt:lpstr>
      <vt:lpstr>Sensor Installation</vt:lpstr>
      <vt:lpstr>Sensor Installation</vt:lpstr>
      <vt:lpstr>Sensor Installation</vt:lpstr>
      <vt:lpstr>Sensor Installation</vt:lpstr>
      <vt:lpstr>Sensor Installation</vt:lpstr>
      <vt:lpstr>Configuration tool for EN-1 - Xovis</vt:lpstr>
      <vt:lpstr>Configuration for EN-1</vt:lpstr>
      <vt:lpstr>Configuration for EN-1</vt:lpstr>
      <vt:lpstr>Configuration for EN-1</vt:lpstr>
      <vt:lpstr>Configuration for EN-1</vt:lpstr>
      <vt:lpstr>Configuration for EN-1</vt:lpstr>
      <vt:lpstr>Configuration for EN-1</vt:lpstr>
      <vt:lpstr>Configuration for EN-1 - checks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Sensor Installation – System Health</vt:lpstr>
      <vt:lpstr>Sensor Installation – System Health</vt:lpstr>
      <vt:lpstr>Installation - Troubleshooting</vt:lpstr>
      <vt:lpstr>Team Structure and Deployment Timeline</vt:lpstr>
      <vt:lpstr>Team Structure and Deployment Timeline</vt:lpstr>
      <vt:lpstr>Team Structure and Deployment Timeline</vt:lpstr>
      <vt:lpstr>Live Support</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updated VergeSense slide deck template!</dc:title>
  <cp:lastModifiedBy>David Whiley</cp:lastModifiedBy>
  <cp:revision>22</cp:revision>
  <dcterms:modified xsi:type="dcterms:W3CDTF">2025-03-25T12:14:03Z</dcterms:modified>
</cp:coreProperties>
</file>